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5" r:id="rId2"/>
    <p:sldId id="284" r:id="rId3"/>
    <p:sldId id="311" r:id="rId4"/>
    <p:sldId id="314" r:id="rId5"/>
    <p:sldId id="315" r:id="rId6"/>
    <p:sldId id="262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10" r:id="rId19"/>
    <p:sldId id="312" r:id="rId20"/>
    <p:sldId id="316" r:id="rId21"/>
    <p:sldId id="313" r:id="rId22"/>
    <p:sldId id="296" r:id="rId23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16D68F-40FD-1F4B-8E8C-661A8BA47A47}">
          <p14:sldIdLst>
            <p14:sldId id="295"/>
            <p14:sldId id="284"/>
          </p14:sldIdLst>
        </p14:section>
        <p14:section name="Samara" id="{ED6EBB95-DA2F-0742-88A0-569A193772FB}">
          <p14:sldIdLst>
            <p14:sldId id="311"/>
            <p14:sldId id="314"/>
            <p14:sldId id="315"/>
          </p14:sldIdLst>
        </p14:section>
        <p14:section name="Simon" id="{8E317F18-58DE-FD42-BA26-805E2CA4C561}">
          <p14:sldIdLst>
            <p14:sldId id="262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10"/>
          </p14:sldIdLst>
        </p14:section>
        <p14:section name="Stephen" id="{87E2F2DD-D272-D64E-994E-E142953FA9E6}">
          <p14:sldIdLst>
            <p14:sldId id="312"/>
            <p14:sldId id="316"/>
          </p14:sldIdLst>
        </p14:section>
        <p14:section name="Tara" id="{B69223A7-A2CA-DF4F-BC6F-4D26DAF06A60}">
          <p14:sldIdLst>
            <p14:sldId id="313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79"/>
    <a:srgbClr val="54585B"/>
    <a:srgbClr val="2C292B"/>
    <a:srgbClr val="2E282C"/>
    <a:srgbClr val="1D1B1E"/>
    <a:srgbClr val="9CA09F"/>
    <a:srgbClr val="A59B91"/>
    <a:srgbClr val="C5C1BE"/>
    <a:srgbClr val="D7D9DC"/>
    <a:srgbClr val="E9E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F54910-0697-0B45-B024-8558AB8EFA10}" v="930" dt="2023-03-29T13:22:53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8"/>
  </p:normalViewPr>
  <p:slideViewPr>
    <p:cSldViewPr snapToGrid="0">
      <p:cViewPr varScale="1">
        <p:scale>
          <a:sx n="93" d="100"/>
          <a:sy n="93" d="100"/>
        </p:scale>
        <p:origin x="216" y="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tone" userId="71f92413-3b52-469c-871b-625c95ced278" providerId="ADAL" clId="{F0F54910-0697-0B45-B024-8558AB8EFA10}"/>
    <pc:docChg chg="undo custSel addSld modSld addSection modSection">
      <pc:chgData name="Simon Stone" userId="71f92413-3b52-469c-871b-625c95ced278" providerId="ADAL" clId="{F0F54910-0697-0B45-B024-8558AB8EFA10}" dt="2023-03-29T13:22:53.924" v="932" actId="20577"/>
      <pc:docMkLst>
        <pc:docMk/>
      </pc:docMkLst>
      <pc:sldChg chg="addSp delSp mod modAnim">
        <pc:chgData name="Simon Stone" userId="71f92413-3b52-469c-871b-625c95ced278" providerId="ADAL" clId="{F0F54910-0697-0B45-B024-8558AB8EFA10}" dt="2023-03-29T13:21:01.504" v="931"/>
        <pc:sldMkLst>
          <pc:docMk/>
          <pc:sldMk cId="2516766007" sldId="262"/>
        </pc:sldMkLst>
        <pc:spChg chg="add del">
          <ac:chgData name="Simon Stone" userId="71f92413-3b52-469c-871b-625c95ced278" providerId="ADAL" clId="{F0F54910-0697-0B45-B024-8558AB8EFA10}" dt="2023-03-27T14:52:29.705" v="44" actId="22"/>
          <ac:spMkLst>
            <pc:docMk/>
            <pc:sldMk cId="2516766007" sldId="262"/>
            <ac:spMk id="17" creationId="{DECF6F9A-8569-44AF-94F5-46340856F3F9}"/>
          </ac:spMkLst>
        </pc:spChg>
      </pc:sldChg>
      <pc:sldChg chg="addSp modSp modAnim">
        <pc:chgData name="Simon Stone" userId="71f92413-3b52-469c-871b-625c95ced278" providerId="ADAL" clId="{F0F54910-0697-0B45-B024-8558AB8EFA10}" dt="2023-03-27T14:53:51.754" v="50"/>
        <pc:sldMkLst>
          <pc:docMk/>
          <pc:sldMk cId="745500941" sldId="299"/>
        </pc:sldMkLst>
        <pc:spChg chg="mod">
          <ac:chgData name="Simon Stone" userId="71f92413-3b52-469c-871b-625c95ced278" providerId="ADAL" clId="{F0F54910-0697-0B45-B024-8558AB8EFA10}" dt="2023-03-27T14:53:22.695" v="46" actId="164"/>
          <ac:spMkLst>
            <pc:docMk/>
            <pc:sldMk cId="745500941" sldId="299"/>
            <ac:spMk id="21" creationId="{98A6BEC4-5BD1-5DD6-F436-A98E28D22711}"/>
          </ac:spMkLst>
        </pc:spChg>
        <pc:spChg chg="mod">
          <ac:chgData name="Simon Stone" userId="71f92413-3b52-469c-871b-625c95ced278" providerId="ADAL" clId="{F0F54910-0697-0B45-B024-8558AB8EFA10}" dt="2023-03-27T14:53:22.695" v="46" actId="164"/>
          <ac:spMkLst>
            <pc:docMk/>
            <pc:sldMk cId="745500941" sldId="299"/>
            <ac:spMk id="22" creationId="{1124ADE0-B228-1C75-62F1-E5C07A16F578}"/>
          </ac:spMkLst>
        </pc:spChg>
        <pc:spChg chg="mod">
          <ac:chgData name="Simon Stone" userId="71f92413-3b52-469c-871b-625c95ced278" providerId="ADAL" clId="{F0F54910-0697-0B45-B024-8558AB8EFA10}" dt="2023-03-27T14:53:22.695" v="46" actId="164"/>
          <ac:spMkLst>
            <pc:docMk/>
            <pc:sldMk cId="745500941" sldId="299"/>
            <ac:spMk id="25" creationId="{8D849219-5748-0BBD-03DA-F5419217D708}"/>
          </ac:spMkLst>
        </pc:spChg>
        <pc:spChg chg="mod">
          <ac:chgData name="Simon Stone" userId="71f92413-3b52-469c-871b-625c95ced278" providerId="ADAL" clId="{F0F54910-0697-0B45-B024-8558AB8EFA10}" dt="2023-03-27T14:53:22.695" v="46" actId="164"/>
          <ac:spMkLst>
            <pc:docMk/>
            <pc:sldMk cId="745500941" sldId="299"/>
            <ac:spMk id="26" creationId="{1214312A-A6D2-82A8-586D-4DBA69F5A920}"/>
          </ac:spMkLst>
        </pc:spChg>
        <pc:spChg chg="mod">
          <ac:chgData name="Simon Stone" userId="71f92413-3b52-469c-871b-625c95ced278" providerId="ADAL" clId="{F0F54910-0697-0B45-B024-8558AB8EFA10}" dt="2023-03-27T14:53:22.695" v="46" actId="164"/>
          <ac:spMkLst>
            <pc:docMk/>
            <pc:sldMk cId="745500941" sldId="299"/>
            <ac:spMk id="27" creationId="{76D91212-C916-D014-5204-BE30A0A24A9A}"/>
          </ac:spMkLst>
        </pc:spChg>
        <pc:spChg chg="mod">
          <ac:chgData name="Simon Stone" userId="71f92413-3b52-469c-871b-625c95ced278" providerId="ADAL" clId="{F0F54910-0697-0B45-B024-8558AB8EFA10}" dt="2023-03-27T14:53:22.695" v="46" actId="164"/>
          <ac:spMkLst>
            <pc:docMk/>
            <pc:sldMk cId="745500941" sldId="299"/>
            <ac:spMk id="28" creationId="{6B07B5B5-2485-E216-2DA2-512E8175362F}"/>
          </ac:spMkLst>
        </pc:spChg>
        <pc:spChg chg="mod">
          <ac:chgData name="Simon Stone" userId="71f92413-3b52-469c-871b-625c95ced278" providerId="ADAL" clId="{F0F54910-0697-0B45-B024-8558AB8EFA10}" dt="2023-03-27T14:53:22.695" v="46" actId="164"/>
          <ac:spMkLst>
            <pc:docMk/>
            <pc:sldMk cId="745500941" sldId="299"/>
            <ac:spMk id="29" creationId="{8FBE3715-F31D-992A-D481-DC537CC26F19}"/>
          </ac:spMkLst>
        </pc:spChg>
        <pc:spChg chg="mod">
          <ac:chgData name="Simon Stone" userId="71f92413-3b52-469c-871b-625c95ced278" providerId="ADAL" clId="{F0F54910-0697-0B45-B024-8558AB8EFA10}" dt="2023-03-27T14:53:22.695" v="46" actId="164"/>
          <ac:spMkLst>
            <pc:docMk/>
            <pc:sldMk cId="745500941" sldId="299"/>
            <ac:spMk id="30" creationId="{4995B2D9-5CCF-C664-2DE5-313C4C8D0FB9}"/>
          </ac:spMkLst>
        </pc:spChg>
        <pc:spChg chg="mod">
          <ac:chgData name="Simon Stone" userId="71f92413-3b52-469c-871b-625c95ced278" providerId="ADAL" clId="{F0F54910-0697-0B45-B024-8558AB8EFA10}" dt="2023-03-27T14:53:22.695" v="46" actId="164"/>
          <ac:spMkLst>
            <pc:docMk/>
            <pc:sldMk cId="745500941" sldId="299"/>
            <ac:spMk id="31" creationId="{15F79C47-4BD2-DCD3-3792-1E933F3064C2}"/>
          </ac:spMkLst>
        </pc:spChg>
        <pc:spChg chg="mod">
          <ac:chgData name="Simon Stone" userId="71f92413-3b52-469c-871b-625c95ced278" providerId="ADAL" clId="{F0F54910-0697-0B45-B024-8558AB8EFA10}" dt="2023-03-27T14:53:22.695" v="46" actId="164"/>
          <ac:spMkLst>
            <pc:docMk/>
            <pc:sldMk cId="745500941" sldId="299"/>
            <ac:spMk id="32" creationId="{38D3F2EE-324B-A3E4-8557-DE5A5742B07E}"/>
          </ac:spMkLst>
        </pc:spChg>
        <pc:grpChg chg="add mod">
          <ac:chgData name="Simon Stone" userId="71f92413-3b52-469c-871b-625c95ced278" providerId="ADAL" clId="{F0F54910-0697-0B45-B024-8558AB8EFA10}" dt="2023-03-27T14:53:22.695" v="46" actId="164"/>
          <ac:grpSpMkLst>
            <pc:docMk/>
            <pc:sldMk cId="745500941" sldId="299"/>
            <ac:grpSpMk id="2" creationId="{D25BBFFD-252B-E093-5F14-DD98FB5C49D2}"/>
          </ac:grpSpMkLst>
        </pc:grpChg>
      </pc:sldChg>
      <pc:sldChg chg="modSp mod modAnim">
        <pc:chgData name="Simon Stone" userId="71f92413-3b52-469c-871b-625c95ced278" providerId="ADAL" clId="{F0F54910-0697-0B45-B024-8558AB8EFA10}" dt="2023-03-29T13:22:53.924" v="932" actId="20577"/>
        <pc:sldMkLst>
          <pc:docMk/>
          <pc:sldMk cId="4139543590" sldId="300"/>
        </pc:sldMkLst>
        <pc:spChg chg="mod">
          <ac:chgData name="Simon Stone" userId="71f92413-3b52-469c-871b-625c95ced278" providerId="ADAL" clId="{F0F54910-0697-0B45-B024-8558AB8EFA10}" dt="2023-03-29T13:22:53.924" v="932" actId="20577"/>
          <ac:spMkLst>
            <pc:docMk/>
            <pc:sldMk cId="4139543590" sldId="300"/>
            <ac:spMk id="2" creationId="{C7A87115-2043-265F-FAEC-AAF645C6AA6B}"/>
          </ac:spMkLst>
        </pc:spChg>
      </pc:sldChg>
      <pc:sldChg chg="modSp mod">
        <pc:chgData name="Simon Stone" userId="71f92413-3b52-469c-871b-625c95ced278" providerId="ADAL" clId="{F0F54910-0697-0B45-B024-8558AB8EFA10}" dt="2023-03-27T14:55:44.809" v="100" actId="20577"/>
        <pc:sldMkLst>
          <pc:docMk/>
          <pc:sldMk cId="952243628" sldId="301"/>
        </pc:sldMkLst>
        <pc:spChg chg="mod">
          <ac:chgData name="Simon Stone" userId="71f92413-3b52-469c-871b-625c95ced278" providerId="ADAL" clId="{F0F54910-0697-0B45-B024-8558AB8EFA10}" dt="2023-03-27T14:55:44.809" v="100" actId="20577"/>
          <ac:spMkLst>
            <pc:docMk/>
            <pc:sldMk cId="952243628" sldId="301"/>
            <ac:spMk id="3" creationId="{2402608C-B83A-C977-2AE8-FCCEA74B899E}"/>
          </ac:spMkLst>
        </pc:spChg>
      </pc:sldChg>
      <pc:sldChg chg="modAnim">
        <pc:chgData name="Simon Stone" userId="71f92413-3b52-469c-871b-625c95ced278" providerId="ADAL" clId="{F0F54910-0697-0B45-B024-8558AB8EFA10}" dt="2023-03-27T14:56:57.190" v="102"/>
        <pc:sldMkLst>
          <pc:docMk/>
          <pc:sldMk cId="3140011328" sldId="302"/>
        </pc:sldMkLst>
      </pc:sldChg>
      <pc:sldChg chg="modAnim">
        <pc:chgData name="Simon Stone" userId="71f92413-3b52-469c-871b-625c95ced278" providerId="ADAL" clId="{F0F54910-0697-0B45-B024-8558AB8EFA10}" dt="2023-03-27T14:57:56.692" v="103"/>
        <pc:sldMkLst>
          <pc:docMk/>
          <pc:sldMk cId="3451893718" sldId="306"/>
        </pc:sldMkLst>
      </pc:sldChg>
      <pc:sldChg chg="modSp mod modAnim">
        <pc:chgData name="Simon Stone" userId="71f92413-3b52-469c-871b-625c95ced278" providerId="ADAL" clId="{F0F54910-0697-0B45-B024-8558AB8EFA10}" dt="2023-03-27T15:38:50.745" v="339" actId="14429"/>
        <pc:sldMkLst>
          <pc:docMk/>
          <pc:sldMk cId="468488510" sldId="307"/>
        </pc:sldMkLst>
        <pc:picChg chg="mod modVis">
          <ac:chgData name="Simon Stone" userId="71f92413-3b52-469c-871b-625c95ced278" providerId="ADAL" clId="{F0F54910-0697-0B45-B024-8558AB8EFA10}" dt="2023-03-27T15:38:50.745" v="339" actId="14429"/>
          <ac:picMkLst>
            <pc:docMk/>
            <pc:sldMk cId="468488510" sldId="307"/>
            <ac:picMk id="13" creationId="{5C516840-4D50-38D0-090E-1E9AE489A71C}"/>
          </ac:picMkLst>
        </pc:picChg>
      </pc:sldChg>
      <pc:sldChg chg="addSp modSp modAnim">
        <pc:chgData name="Simon Stone" userId="71f92413-3b52-469c-871b-625c95ced278" providerId="ADAL" clId="{F0F54910-0697-0B45-B024-8558AB8EFA10}" dt="2023-03-27T15:39:05.211" v="341" actId="167"/>
        <pc:sldMkLst>
          <pc:docMk/>
          <pc:sldMk cId="514219007" sldId="308"/>
        </pc:sldMkLst>
        <pc:picChg chg="add mod">
          <ac:chgData name="Simon Stone" userId="71f92413-3b52-469c-871b-625c95ced278" providerId="ADAL" clId="{F0F54910-0697-0B45-B024-8558AB8EFA10}" dt="2023-03-27T15:39:05.211" v="341" actId="167"/>
          <ac:picMkLst>
            <pc:docMk/>
            <pc:sldMk cId="514219007" sldId="308"/>
            <ac:picMk id="2" creationId="{41BBC879-12A3-9710-F0C4-FD023ECBCD4E}"/>
          </ac:picMkLst>
        </pc:picChg>
      </pc:sldChg>
      <pc:sldChg chg="addSp delSp modSp new mod modClrScheme chgLayout">
        <pc:chgData name="Simon Stone" userId="71f92413-3b52-469c-871b-625c95ced278" providerId="ADAL" clId="{F0F54910-0697-0B45-B024-8558AB8EFA10}" dt="2023-03-27T15:11:07.078" v="126" actId="20577"/>
        <pc:sldMkLst>
          <pc:docMk/>
          <pc:sldMk cId="1893497910" sldId="311"/>
        </pc:sldMkLst>
        <pc:spChg chg="del mod ord">
          <ac:chgData name="Simon Stone" userId="71f92413-3b52-469c-871b-625c95ced278" providerId="ADAL" clId="{F0F54910-0697-0B45-B024-8558AB8EFA10}" dt="2023-03-27T15:11:02.763" v="110" actId="700"/>
          <ac:spMkLst>
            <pc:docMk/>
            <pc:sldMk cId="1893497910" sldId="311"/>
            <ac:spMk id="2" creationId="{3F45F8E8-7A10-4666-E63A-187A08576144}"/>
          </ac:spMkLst>
        </pc:spChg>
        <pc:spChg chg="del mod ord">
          <ac:chgData name="Simon Stone" userId="71f92413-3b52-469c-871b-625c95ced278" providerId="ADAL" clId="{F0F54910-0697-0B45-B024-8558AB8EFA10}" dt="2023-03-27T15:11:02.763" v="110" actId="700"/>
          <ac:spMkLst>
            <pc:docMk/>
            <pc:sldMk cId="1893497910" sldId="311"/>
            <ac:spMk id="3" creationId="{3C129056-0C7C-EDDC-E31D-2986CC0A6351}"/>
          </ac:spMkLst>
        </pc:spChg>
        <pc:spChg chg="mod ord">
          <ac:chgData name="Simon Stone" userId="71f92413-3b52-469c-871b-625c95ced278" providerId="ADAL" clId="{F0F54910-0697-0B45-B024-8558AB8EFA10}" dt="2023-03-27T15:11:02.763" v="110" actId="700"/>
          <ac:spMkLst>
            <pc:docMk/>
            <pc:sldMk cId="1893497910" sldId="311"/>
            <ac:spMk id="4" creationId="{6808F5CF-02B4-6256-E0A4-AF3DB08873F7}"/>
          </ac:spMkLst>
        </pc:spChg>
        <pc:spChg chg="mod ord">
          <ac:chgData name="Simon Stone" userId="71f92413-3b52-469c-871b-625c95ced278" providerId="ADAL" clId="{F0F54910-0697-0B45-B024-8558AB8EFA10}" dt="2023-03-27T15:11:02.763" v="110" actId="700"/>
          <ac:spMkLst>
            <pc:docMk/>
            <pc:sldMk cId="1893497910" sldId="311"/>
            <ac:spMk id="5" creationId="{D2F1CC76-F783-05B8-70BC-D46D53075273}"/>
          </ac:spMkLst>
        </pc:spChg>
        <pc:spChg chg="add mod ord">
          <ac:chgData name="Simon Stone" userId="71f92413-3b52-469c-871b-625c95ced278" providerId="ADAL" clId="{F0F54910-0697-0B45-B024-8558AB8EFA10}" dt="2023-03-27T15:11:07.078" v="126" actId="20577"/>
          <ac:spMkLst>
            <pc:docMk/>
            <pc:sldMk cId="1893497910" sldId="311"/>
            <ac:spMk id="6" creationId="{41C5A404-F1BB-1AA9-607B-226A807455AE}"/>
          </ac:spMkLst>
        </pc:spChg>
        <pc:spChg chg="add mod ord">
          <ac:chgData name="Simon Stone" userId="71f92413-3b52-469c-871b-625c95ced278" providerId="ADAL" clId="{F0F54910-0697-0B45-B024-8558AB8EFA10}" dt="2023-03-27T15:11:02.763" v="110" actId="700"/>
          <ac:spMkLst>
            <pc:docMk/>
            <pc:sldMk cId="1893497910" sldId="311"/>
            <ac:spMk id="7" creationId="{1DBA4D5E-0E63-D65A-6588-022DA2AF8448}"/>
          </ac:spMkLst>
        </pc:spChg>
      </pc:sldChg>
      <pc:sldChg chg="modSp new mod">
        <pc:chgData name="Simon Stone" userId="71f92413-3b52-469c-871b-625c95ced278" providerId="ADAL" clId="{F0F54910-0697-0B45-B024-8558AB8EFA10}" dt="2023-03-27T15:12:23.575" v="198" actId="20577"/>
        <pc:sldMkLst>
          <pc:docMk/>
          <pc:sldMk cId="1573540157" sldId="312"/>
        </pc:sldMkLst>
        <pc:spChg chg="mod">
          <ac:chgData name="Simon Stone" userId="71f92413-3b52-469c-871b-625c95ced278" providerId="ADAL" clId="{F0F54910-0697-0B45-B024-8558AB8EFA10}" dt="2023-03-27T15:12:23.575" v="198" actId="20577"/>
          <ac:spMkLst>
            <pc:docMk/>
            <pc:sldMk cId="1573540157" sldId="312"/>
            <ac:spMk id="3" creationId="{611664FD-E414-27E9-50BE-67E13175A00E}"/>
          </ac:spMkLst>
        </pc:spChg>
      </pc:sldChg>
      <pc:sldChg chg="addSp delSp modSp new mod modClrScheme chgLayout">
        <pc:chgData name="Simon Stone" userId="71f92413-3b52-469c-871b-625c95ced278" providerId="ADAL" clId="{F0F54910-0697-0B45-B024-8558AB8EFA10}" dt="2023-03-27T15:26:29.714" v="333" actId="20577"/>
        <pc:sldMkLst>
          <pc:docMk/>
          <pc:sldMk cId="3719634383" sldId="313"/>
        </pc:sldMkLst>
        <pc:spChg chg="del mod ord">
          <ac:chgData name="Simon Stone" userId="71f92413-3b52-469c-871b-625c95ced278" providerId="ADAL" clId="{F0F54910-0697-0B45-B024-8558AB8EFA10}" dt="2023-03-27T15:17:03.765" v="208" actId="700"/>
          <ac:spMkLst>
            <pc:docMk/>
            <pc:sldMk cId="3719634383" sldId="313"/>
            <ac:spMk id="2" creationId="{682EA1EE-B3DE-7F31-AFED-6255D11F7010}"/>
          </ac:spMkLst>
        </pc:spChg>
        <pc:spChg chg="mod ord">
          <ac:chgData name="Simon Stone" userId="71f92413-3b52-469c-871b-625c95ced278" providerId="ADAL" clId="{F0F54910-0697-0B45-B024-8558AB8EFA10}" dt="2023-03-27T15:17:03.765" v="208" actId="700"/>
          <ac:spMkLst>
            <pc:docMk/>
            <pc:sldMk cId="3719634383" sldId="313"/>
            <ac:spMk id="3" creationId="{7EF73A9F-AB15-F94C-ADFE-D3FCD278DA29}"/>
          </ac:spMkLst>
        </pc:spChg>
        <pc:spChg chg="mod ord">
          <ac:chgData name="Simon Stone" userId="71f92413-3b52-469c-871b-625c95ced278" providerId="ADAL" clId="{F0F54910-0697-0B45-B024-8558AB8EFA10}" dt="2023-03-27T15:17:03.765" v="208" actId="700"/>
          <ac:spMkLst>
            <pc:docMk/>
            <pc:sldMk cId="3719634383" sldId="313"/>
            <ac:spMk id="4" creationId="{B185995E-350E-92C8-BB9D-8776162C3ED2}"/>
          </ac:spMkLst>
        </pc:spChg>
        <pc:spChg chg="add mod ord">
          <ac:chgData name="Simon Stone" userId="71f92413-3b52-469c-871b-625c95ced278" providerId="ADAL" clId="{F0F54910-0697-0B45-B024-8558AB8EFA10}" dt="2023-03-27T15:17:32.940" v="266" actId="20577"/>
          <ac:spMkLst>
            <pc:docMk/>
            <pc:sldMk cId="3719634383" sldId="313"/>
            <ac:spMk id="5" creationId="{A618DD4B-2958-61E4-7927-DAAFA350B0BA}"/>
          </ac:spMkLst>
        </pc:spChg>
        <pc:spChg chg="add mod ord">
          <ac:chgData name="Simon Stone" userId="71f92413-3b52-469c-871b-625c95ced278" providerId="ADAL" clId="{F0F54910-0697-0B45-B024-8558AB8EFA10}" dt="2023-03-27T15:26:29.714" v="333" actId="20577"/>
          <ac:spMkLst>
            <pc:docMk/>
            <pc:sldMk cId="3719634383" sldId="313"/>
            <ac:spMk id="6" creationId="{80748204-F041-872D-3857-BF2A2C6CCF23}"/>
          </ac:spMkLst>
        </pc:spChg>
      </pc:sldChg>
      <pc:sldChg chg="addSp delSp modSp mod modClrScheme modAnim chgLayout">
        <pc:chgData name="Simon Stone" userId="71f92413-3b52-469c-871b-625c95ced278" providerId="ADAL" clId="{F0F54910-0697-0B45-B024-8558AB8EFA10}" dt="2023-03-27T16:41:12.337" v="930"/>
        <pc:sldMkLst>
          <pc:docMk/>
          <pc:sldMk cId="2657363643" sldId="315"/>
        </pc:sldMkLst>
        <pc:spChg chg="del mod ord">
          <ac:chgData name="Simon Stone" userId="71f92413-3b52-469c-871b-625c95ced278" providerId="ADAL" clId="{F0F54910-0697-0B45-B024-8558AB8EFA10}" dt="2023-03-27T15:55:57.399" v="369" actId="700"/>
          <ac:spMkLst>
            <pc:docMk/>
            <pc:sldMk cId="2657363643" sldId="315"/>
            <ac:spMk id="2" creationId="{8CD62984-3FC0-AFBF-1E76-71AB713D0FA1}"/>
          </ac:spMkLst>
        </pc:spChg>
        <pc:spChg chg="mod ord">
          <ac:chgData name="Simon Stone" userId="71f92413-3b52-469c-871b-625c95ced278" providerId="ADAL" clId="{F0F54910-0697-0B45-B024-8558AB8EFA10}" dt="2023-03-27T15:56:03.007" v="370" actId="20577"/>
          <ac:spMkLst>
            <pc:docMk/>
            <pc:sldMk cId="2657363643" sldId="315"/>
            <ac:spMk id="3" creationId="{71509111-1EB5-E4A5-6C2E-CD55E911209D}"/>
          </ac:spMkLst>
        </pc:spChg>
        <pc:spChg chg="mod ord">
          <ac:chgData name="Simon Stone" userId="71f92413-3b52-469c-871b-625c95ced278" providerId="ADAL" clId="{F0F54910-0697-0B45-B024-8558AB8EFA10}" dt="2023-03-27T15:55:57.399" v="369" actId="700"/>
          <ac:spMkLst>
            <pc:docMk/>
            <pc:sldMk cId="2657363643" sldId="315"/>
            <ac:spMk id="4" creationId="{EE12C1A9-5D9D-ECAD-EDC7-E582AE55228B}"/>
          </ac:spMkLst>
        </pc:spChg>
        <pc:spChg chg="mod ord">
          <ac:chgData name="Simon Stone" userId="71f92413-3b52-469c-871b-625c95ced278" providerId="ADAL" clId="{F0F54910-0697-0B45-B024-8558AB8EFA10}" dt="2023-03-27T15:55:57.399" v="369" actId="700"/>
          <ac:spMkLst>
            <pc:docMk/>
            <pc:sldMk cId="2657363643" sldId="315"/>
            <ac:spMk id="5" creationId="{A6BF281C-3456-BEC4-3A0E-61E63E76AF94}"/>
          </ac:spMkLst>
        </pc:spChg>
        <pc:spChg chg="del">
          <ac:chgData name="Simon Stone" userId="71f92413-3b52-469c-871b-625c95ced278" providerId="ADAL" clId="{F0F54910-0697-0B45-B024-8558AB8EFA10}" dt="2023-03-27T15:55:57.399" v="369" actId="700"/>
          <ac:spMkLst>
            <pc:docMk/>
            <pc:sldMk cId="2657363643" sldId="315"/>
            <ac:spMk id="6" creationId="{A1A2AFDF-CD9C-2FA0-9059-9149D26A07EE}"/>
          </ac:spMkLst>
        </pc:spChg>
        <pc:spChg chg="add mod ord">
          <ac:chgData name="Simon Stone" userId="71f92413-3b52-469c-871b-625c95ced278" providerId="ADAL" clId="{F0F54910-0697-0B45-B024-8558AB8EFA10}" dt="2023-03-27T15:57:43.036" v="586" actId="20577"/>
          <ac:spMkLst>
            <pc:docMk/>
            <pc:sldMk cId="2657363643" sldId="315"/>
            <ac:spMk id="7" creationId="{94F4907D-BE9F-3A31-10D2-81286DBB62C6}"/>
          </ac:spMkLst>
        </pc:spChg>
        <pc:spChg chg="add mod">
          <ac:chgData name="Simon Stone" userId="71f92413-3b52-469c-871b-625c95ced278" providerId="ADAL" clId="{F0F54910-0697-0B45-B024-8558AB8EFA10}" dt="2023-03-27T16:40:35.703" v="925" actId="164"/>
          <ac:spMkLst>
            <pc:docMk/>
            <pc:sldMk cId="2657363643" sldId="315"/>
            <ac:spMk id="12" creationId="{18C106D3-B618-49BE-6B52-175AD4622238}"/>
          </ac:spMkLst>
        </pc:spChg>
        <pc:spChg chg="add mod">
          <ac:chgData name="Simon Stone" userId="71f92413-3b52-469c-871b-625c95ced278" providerId="ADAL" clId="{F0F54910-0697-0B45-B024-8558AB8EFA10}" dt="2023-03-27T16:40:47.383" v="927" actId="164"/>
          <ac:spMkLst>
            <pc:docMk/>
            <pc:sldMk cId="2657363643" sldId="315"/>
            <ac:spMk id="13" creationId="{756A90DB-DA5A-877C-FDD7-1E5AAC65BF23}"/>
          </ac:spMkLst>
        </pc:spChg>
        <pc:grpChg chg="add mod">
          <ac:chgData name="Simon Stone" userId="71f92413-3b52-469c-871b-625c95ced278" providerId="ADAL" clId="{F0F54910-0697-0B45-B024-8558AB8EFA10}" dt="2023-03-27T16:40:35.703" v="925" actId="164"/>
          <ac:grpSpMkLst>
            <pc:docMk/>
            <pc:sldMk cId="2657363643" sldId="315"/>
            <ac:grpSpMk id="14" creationId="{BD434355-69D3-5C22-B82A-FF24058C709C}"/>
          </ac:grpSpMkLst>
        </pc:grpChg>
        <pc:grpChg chg="add mod">
          <ac:chgData name="Simon Stone" userId="71f92413-3b52-469c-871b-625c95ced278" providerId="ADAL" clId="{F0F54910-0697-0B45-B024-8558AB8EFA10}" dt="2023-03-27T16:40:47.383" v="927" actId="164"/>
          <ac:grpSpMkLst>
            <pc:docMk/>
            <pc:sldMk cId="2657363643" sldId="315"/>
            <ac:grpSpMk id="15" creationId="{F7E717AB-83D7-D997-A5D6-D7AD5AB05B56}"/>
          </ac:grpSpMkLst>
        </pc:grpChg>
        <pc:picChg chg="add mod">
          <ac:chgData name="Simon Stone" userId="71f92413-3b52-469c-871b-625c95ced278" providerId="ADAL" clId="{F0F54910-0697-0B45-B024-8558AB8EFA10}" dt="2023-03-27T16:40:35.703" v="925" actId="164"/>
          <ac:picMkLst>
            <pc:docMk/>
            <pc:sldMk cId="2657363643" sldId="315"/>
            <ac:picMk id="9" creationId="{33D278FA-574C-8414-6521-7FEC21F37CFA}"/>
          </ac:picMkLst>
        </pc:picChg>
        <pc:picChg chg="add mod">
          <ac:chgData name="Simon Stone" userId="71f92413-3b52-469c-871b-625c95ced278" providerId="ADAL" clId="{F0F54910-0697-0B45-B024-8558AB8EFA10}" dt="2023-03-27T16:40:47.383" v="927" actId="164"/>
          <ac:picMkLst>
            <pc:docMk/>
            <pc:sldMk cId="2657363643" sldId="315"/>
            <ac:picMk id="11" creationId="{16BDA067-1BA1-CFCB-1937-B6F0DF1DB3C4}"/>
          </ac:picMkLst>
        </pc:picChg>
      </pc:sldChg>
    </pc:docChg>
  </pc:docChgLst>
  <pc:docChgLst>
    <pc:chgData name="Stephen G. Krueger" userId="S::f004g3x@dartmouth.edu::c925bde7-6fc1-4ee9-8cb0-5baae618d236" providerId="AD" clId="Web-{210B8D18-6FA0-4FC4-8A3D-0986F0100F92}"/>
    <pc:docChg chg="addSld modSld modSection">
      <pc:chgData name="Stephen G. Krueger" userId="S::f004g3x@dartmouth.edu::c925bde7-6fc1-4ee9-8cb0-5baae618d236" providerId="AD" clId="Web-{210B8D18-6FA0-4FC4-8A3D-0986F0100F92}" dt="2023-03-27T20:18:26.122" v="144" actId="20577"/>
      <pc:docMkLst>
        <pc:docMk/>
      </pc:docMkLst>
      <pc:sldChg chg="addSp modSp">
        <pc:chgData name="Stephen G. Krueger" userId="S::f004g3x@dartmouth.edu::c925bde7-6fc1-4ee9-8cb0-5baae618d236" providerId="AD" clId="Web-{210B8D18-6FA0-4FC4-8A3D-0986F0100F92}" dt="2023-03-27T20:15:08.053" v="105" actId="1076"/>
        <pc:sldMkLst>
          <pc:docMk/>
          <pc:sldMk cId="1573540157" sldId="312"/>
        </pc:sldMkLst>
        <pc:spChg chg="mod">
          <ac:chgData name="Stephen G. Krueger" userId="S::f004g3x@dartmouth.edu::c925bde7-6fc1-4ee9-8cb0-5baae618d236" providerId="AD" clId="Web-{210B8D18-6FA0-4FC4-8A3D-0986F0100F92}" dt="2023-03-27T20:11:19.905" v="53" actId="20577"/>
          <ac:spMkLst>
            <pc:docMk/>
            <pc:sldMk cId="1573540157" sldId="312"/>
            <ac:spMk id="2" creationId="{F8053827-F089-631E-80CF-BBCA014638E6}"/>
          </ac:spMkLst>
        </pc:spChg>
        <pc:spChg chg="mod">
          <ac:chgData name="Stephen G. Krueger" userId="S::f004g3x@dartmouth.edu::c925bde7-6fc1-4ee9-8cb0-5baae618d236" providerId="AD" clId="Web-{210B8D18-6FA0-4FC4-8A3D-0986F0100F92}" dt="2023-03-27T20:11:06.624" v="50" actId="20577"/>
          <ac:spMkLst>
            <pc:docMk/>
            <pc:sldMk cId="1573540157" sldId="312"/>
            <ac:spMk id="3" creationId="{611664FD-E414-27E9-50BE-67E13175A00E}"/>
          </ac:spMkLst>
        </pc:spChg>
        <pc:picChg chg="add mod">
          <ac:chgData name="Stephen G. Krueger" userId="S::f004g3x@dartmouth.edu::c925bde7-6fc1-4ee9-8cb0-5baae618d236" providerId="AD" clId="Web-{210B8D18-6FA0-4FC4-8A3D-0986F0100F92}" dt="2023-03-27T20:15:08.053" v="105" actId="1076"/>
          <ac:picMkLst>
            <pc:docMk/>
            <pc:sldMk cId="1573540157" sldId="312"/>
            <ac:picMk id="6" creationId="{C56CF824-5465-9903-74BC-18092F7427D3}"/>
          </ac:picMkLst>
        </pc:picChg>
        <pc:picChg chg="add mod modCrop">
          <ac:chgData name="Stephen G. Krueger" userId="S::f004g3x@dartmouth.edu::c925bde7-6fc1-4ee9-8cb0-5baae618d236" providerId="AD" clId="Web-{210B8D18-6FA0-4FC4-8A3D-0986F0100F92}" dt="2023-03-27T20:15:07.053" v="104" actId="1076"/>
          <ac:picMkLst>
            <pc:docMk/>
            <pc:sldMk cId="1573540157" sldId="312"/>
            <ac:picMk id="7" creationId="{7023426D-ABAD-E54F-597A-C210A6528760}"/>
          </ac:picMkLst>
        </pc:picChg>
      </pc:sldChg>
      <pc:sldChg chg="modSp new">
        <pc:chgData name="Stephen G. Krueger" userId="S::f004g3x@dartmouth.edu::c925bde7-6fc1-4ee9-8cb0-5baae618d236" providerId="AD" clId="Web-{210B8D18-6FA0-4FC4-8A3D-0986F0100F92}" dt="2023-03-27T20:18:26.122" v="144" actId="20577"/>
        <pc:sldMkLst>
          <pc:docMk/>
          <pc:sldMk cId="1314640033" sldId="316"/>
        </pc:sldMkLst>
        <pc:spChg chg="mod">
          <ac:chgData name="Stephen G. Krueger" userId="S::f004g3x@dartmouth.edu::c925bde7-6fc1-4ee9-8cb0-5baae618d236" providerId="AD" clId="Web-{210B8D18-6FA0-4FC4-8A3D-0986F0100F92}" dt="2023-03-27T20:18:26.122" v="144" actId="20577"/>
          <ac:spMkLst>
            <pc:docMk/>
            <pc:sldMk cId="1314640033" sldId="316"/>
            <ac:spMk id="2" creationId="{BD8FAABF-83AD-58CD-EDF8-82FC9F801595}"/>
          </ac:spMkLst>
        </pc:spChg>
        <pc:spChg chg="mod">
          <ac:chgData name="Stephen G. Krueger" userId="S::f004g3x@dartmouth.edu::c925bde7-6fc1-4ee9-8cb0-5baae618d236" providerId="AD" clId="Web-{210B8D18-6FA0-4FC4-8A3D-0986F0100F92}" dt="2023-03-27T20:11:48.781" v="85" actId="20577"/>
          <ac:spMkLst>
            <pc:docMk/>
            <pc:sldMk cId="1314640033" sldId="316"/>
            <ac:spMk id="3" creationId="{4D54F69A-1023-1139-B962-208DCC51E4B3}"/>
          </ac:spMkLst>
        </pc:spChg>
      </pc:sldChg>
    </pc:docChg>
  </pc:docChgLst>
  <pc:docChgLst>
    <pc:chgData name="Tara H. Custer" userId="S::f004b21@dartmouth.edu::612b75f8-93d5-480a-b209-fa4e0a48ab8b" providerId="AD" clId="Web-{52CD2120-4A7B-B3AC-734C-0E996F319B24}"/>
    <pc:docChg chg="modSld">
      <pc:chgData name="Tara H. Custer" userId="S::f004b21@dartmouth.edu::612b75f8-93d5-480a-b209-fa4e0a48ab8b" providerId="AD" clId="Web-{52CD2120-4A7B-B3AC-734C-0E996F319B24}" dt="2023-03-27T15:46:45.044" v="33" actId="20577"/>
      <pc:docMkLst>
        <pc:docMk/>
      </pc:docMkLst>
      <pc:sldChg chg="modSp">
        <pc:chgData name="Tara H. Custer" userId="S::f004b21@dartmouth.edu::612b75f8-93d5-480a-b209-fa4e0a48ab8b" providerId="AD" clId="Web-{52CD2120-4A7B-B3AC-734C-0E996F319B24}" dt="2023-03-27T15:46:45.044" v="33" actId="20577"/>
        <pc:sldMkLst>
          <pc:docMk/>
          <pc:sldMk cId="3719634383" sldId="313"/>
        </pc:sldMkLst>
        <pc:spChg chg="mod">
          <ac:chgData name="Tara H. Custer" userId="S::f004b21@dartmouth.edu::612b75f8-93d5-480a-b209-fa4e0a48ab8b" providerId="AD" clId="Web-{52CD2120-4A7B-B3AC-734C-0E996F319B24}" dt="2023-03-27T15:46:45.044" v="33" actId="20577"/>
          <ac:spMkLst>
            <pc:docMk/>
            <pc:sldMk cId="3719634383" sldId="313"/>
            <ac:spMk id="6" creationId="{80748204-F041-872D-3857-BF2A2C6CCF23}"/>
          </ac:spMkLst>
        </pc:spChg>
      </pc:sldChg>
    </pc:docChg>
  </pc:docChgLst>
  <pc:docChgLst>
    <pc:chgData name="Samara R. Cary" userId="S::f003cr6@dartmouth.edu::91c0986f-e46f-42ee-8e2b-4c08a9486848" providerId="AD" clId="Web-{4C951EE1-1B36-4091-89DE-B5313EF925C4}"/>
    <pc:docChg chg="addSld modSld modSection">
      <pc:chgData name="Samara R. Cary" userId="S::f003cr6@dartmouth.edu::91c0986f-e46f-42ee-8e2b-4c08a9486848" providerId="AD" clId="Web-{4C951EE1-1B36-4091-89DE-B5313EF925C4}" dt="2023-03-27T15:57:59.125" v="922" actId="1076"/>
      <pc:docMkLst>
        <pc:docMk/>
      </pc:docMkLst>
      <pc:sldChg chg="addSp modSp">
        <pc:chgData name="Samara R. Cary" userId="S::f003cr6@dartmouth.edu::91c0986f-e46f-42ee-8e2b-4c08a9486848" providerId="AD" clId="Web-{4C951EE1-1B36-4091-89DE-B5313EF925C4}" dt="2023-03-27T15:37:04.502" v="266" actId="20577"/>
        <pc:sldMkLst>
          <pc:docMk/>
          <pc:sldMk cId="1893497910" sldId="311"/>
        </pc:sldMkLst>
        <pc:spChg chg="mod">
          <ac:chgData name="Samara R. Cary" userId="S::f003cr6@dartmouth.edu::91c0986f-e46f-42ee-8e2b-4c08a9486848" providerId="AD" clId="Web-{4C951EE1-1B36-4091-89DE-B5313EF925C4}" dt="2023-03-27T15:34:46.028" v="73" actId="20577"/>
          <ac:spMkLst>
            <pc:docMk/>
            <pc:sldMk cId="1893497910" sldId="311"/>
            <ac:spMk id="6" creationId="{41C5A404-F1BB-1AA9-607B-226A807455AE}"/>
          </ac:spMkLst>
        </pc:spChg>
        <pc:spChg chg="mod">
          <ac:chgData name="Samara R. Cary" userId="S::f003cr6@dartmouth.edu::91c0986f-e46f-42ee-8e2b-4c08a9486848" providerId="AD" clId="Web-{4C951EE1-1B36-4091-89DE-B5313EF925C4}" dt="2023-03-27T15:37:04.502" v="266" actId="20577"/>
          <ac:spMkLst>
            <pc:docMk/>
            <pc:sldMk cId="1893497910" sldId="311"/>
            <ac:spMk id="7" creationId="{1DBA4D5E-0E63-D65A-6588-022DA2AF8448}"/>
          </ac:spMkLst>
        </pc:spChg>
        <pc:spChg chg="add">
          <ac:chgData name="Samara R. Cary" userId="S::f003cr6@dartmouth.edu::91c0986f-e46f-42ee-8e2b-4c08a9486848" providerId="AD" clId="Web-{4C951EE1-1B36-4091-89DE-B5313EF925C4}" dt="2023-03-27T15:35:05.357" v="74"/>
          <ac:spMkLst>
            <pc:docMk/>
            <pc:sldMk cId="1893497910" sldId="311"/>
            <ac:spMk id="8" creationId="{79782613-1136-C36A-8302-6C8D24092B78}"/>
          </ac:spMkLst>
        </pc:spChg>
      </pc:sldChg>
      <pc:sldChg chg="modSp">
        <pc:chgData name="Samara R. Cary" userId="S::f003cr6@dartmouth.edu::91c0986f-e46f-42ee-8e2b-4c08a9486848" providerId="AD" clId="Web-{4C951EE1-1B36-4091-89DE-B5313EF925C4}" dt="2023-03-27T15:57:59.125" v="922" actId="1076"/>
        <pc:sldMkLst>
          <pc:docMk/>
          <pc:sldMk cId="1573540157" sldId="312"/>
        </pc:sldMkLst>
        <pc:spChg chg="mod">
          <ac:chgData name="Samara R. Cary" userId="S::f003cr6@dartmouth.edu::91c0986f-e46f-42ee-8e2b-4c08a9486848" providerId="AD" clId="Web-{4C951EE1-1B36-4091-89DE-B5313EF925C4}" dt="2023-03-27T15:57:56.094" v="921" actId="1076"/>
          <ac:spMkLst>
            <pc:docMk/>
            <pc:sldMk cId="1573540157" sldId="312"/>
            <ac:spMk id="2" creationId="{F8053827-F089-631E-80CF-BBCA014638E6}"/>
          </ac:spMkLst>
        </pc:spChg>
        <pc:spChg chg="mod">
          <ac:chgData name="Samara R. Cary" userId="S::f003cr6@dartmouth.edu::91c0986f-e46f-42ee-8e2b-4c08a9486848" providerId="AD" clId="Web-{4C951EE1-1B36-4091-89DE-B5313EF925C4}" dt="2023-03-27T15:57:59.125" v="922" actId="1076"/>
          <ac:spMkLst>
            <pc:docMk/>
            <pc:sldMk cId="1573540157" sldId="312"/>
            <ac:spMk id="3" creationId="{611664FD-E414-27E9-50BE-67E13175A00E}"/>
          </ac:spMkLst>
        </pc:spChg>
      </pc:sldChg>
      <pc:sldChg chg="modSp add replId">
        <pc:chgData name="Samara R. Cary" userId="S::f003cr6@dartmouth.edu::91c0986f-e46f-42ee-8e2b-4c08a9486848" providerId="AD" clId="Web-{4C951EE1-1B36-4091-89DE-B5313EF925C4}" dt="2023-03-27T15:48:25.183" v="657" actId="20577"/>
        <pc:sldMkLst>
          <pc:docMk/>
          <pc:sldMk cId="3368534558" sldId="314"/>
        </pc:sldMkLst>
        <pc:spChg chg="mod">
          <ac:chgData name="Samara R. Cary" userId="S::f003cr6@dartmouth.edu::91c0986f-e46f-42ee-8e2b-4c08a9486848" providerId="AD" clId="Web-{4C951EE1-1B36-4091-89DE-B5313EF925C4}" dt="2023-03-27T15:37:21.300" v="288" actId="20577"/>
          <ac:spMkLst>
            <pc:docMk/>
            <pc:sldMk cId="3368534558" sldId="314"/>
            <ac:spMk id="6" creationId="{41C5A404-F1BB-1AA9-607B-226A807455AE}"/>
          </ac:spMkLst>
        </pc:spChg>
        <pc:spChg chg="mod">
          <ac:chgData name="Samara R. Cary" userId="S::f003cr6@dartmouth.edu::91c0986f-e46f-42ee-8e2b-4c08a9486848" providerId="AD" clId="Web-{4C951EE1-1B36-4091-89DE-B5313EF925C4}" dt="2023-03-27T15:48:25.183" v="657" actId="20577"/>
          <ac:spMkLst>
            <pc:docMk/>
            <pc:sldMk cId="3368534558" sldId="314"/>
            <ac:spMk id="7" creationId="{1DBA4D5E-0E63-D65A-6588-022DA2AF8448}"/>
          </ac:spMkLst>
        </pc:spChg>
      </pc:sldChg>
      <pc:sldChg chg="addSp delSp modSp new mod modClrScheme chgLayout">
        <pc:chgData name="Samara R. Cary" userId="S::f003cr6@dartmouth.edu::91c0986f-e46f-42ee-8e2b-4c08a9486848" providerId="AD" clId="Web-{4C951EE1-1B36-4091-89DE-B5313EF925C4}" dt="2023-03-27T15:44:34.643" v="607" actId="20577"/>
        <pc:sldMkLst>
          <pc:docMk/>
          <pc:sldMk cId="2657363643" sldId="315"/>
        </pc:sldMkLst>
        <pc:spChg chg="mod ord">
          <ac:chgData name="Samara R. Cary" userId="S::f003cr6@dartmouth.edu::91c0986f-e46f-42ee-8e2b-4c08a9486848" providerId="AD" clId="Web-{4C951EE1-1B36-4091-89DE-B5313EF925C4}" dt="2023-03-27T15:44:20.049" v="592"/>
          <ac:spMkLst>
            <pc:docMk/>
            <pc:sldMk cId="2657363643" sldId="315"/>
            <ac:spMk id="2" creationId="{8CD62984-3FC0-AFBF-1E76-71AB713D0FA1}"/>
          </ac:spMkLst>
        </pc:spChg>
        <pc:spChg chg="mod ord">
          <ac:chgData name="Samara R. Cary" userId="S::f003cr6@dartmouth.edu::91c0986f-e46f-42ee-8e2b-4c08a9486848" providerId="AD" clId="Web-{4C951EE1-1B36-4091-89DE-B5313EF925C4}" dt="2023-03-27T15:44:34.643" v="607" actId="20577"/>
          <ac:spMkLst>
            <pc:docMk/>
            <pc:sldMk cId="2657363643" sldId="315"/>
            <ac:spMk id="3" creationId="{71509111-1EB5-E4A5-6C2E-CD55E911209D}"/>
          </ac:spMkLst>
        </pc:spChg>
        <pc:spChg chg="mod ord">
          <ac:chgData name="Samara R. Cary" userId="S::f003cr6@dartmouth.edu::91c0986f-e46f-42ee-8e2b-4c08a9486848" providerId="AD" clId="Web-{4C951EE1-1B36-4091-89DE-B5313EF925C4}" dt="2023-03-27T15:44:20.049" v="592"/>
          <ac:spMkLst>
            <pc:docMk/>
            <pc:sldMk cId="2657363643" sldId="315"/>
            <ac:spMk id="4" creationId="{EE12C1A9-5D9D-ECAD-EDC7-E582AE55228B}"/>
          </ac:spMkLst>
        </pc:spChg>
        <pc:spChg chg="mod ord">
          <ac:chgData name="Samara R. Cary" userId="S::f003cr6@dartmouth.edu::91c0986f-e46f-42ee-8e2b-4c08a9486848" providerId="AD" clId="Web-{4C951EE1-1B36-4091-89DE-B5313EF925C4}" dt="2023-03-27T15:44:20.049" v="592"/>
          <ac:spMkLst>
            <pc:docMk/>
            <pc:sldMk cId="2657363643" sldId="315"/>
            <ac:spMk id="5" creationId="{A6BF281C-3456-BEC4-3A0E-61E63E76AF94}"/>
          </ac:spMkLst>
        </pc:spChg>
        <pc:spChg chg="add del mod ord">
          <ac:chgData name="Samara R. Cary" userId="S::f003cr6@dartmouth.edu::91c0986f-e46f-42ee-8e2b-4c08a9486848" providerId="AD" clId="Web-{4C951EE1-1B36-4091-89DE-B5313EF925C4}" dt="2023-03-27T15:44:20.049" v="592"/>
          <ac:spMkLst>
            <pc:docMk/>
            <pc:sldMk cId="2657363643" sldId="315"/>
            <ac:spMk id="6" creationId="{A1A2AFDF-CD9C-2FA0-9059-9149D26A07EE}"/>
          </ac:spMkLst>
        </pc:spChg>
        <pc:spChg chg="add del">
          <ac:chgData name="Samara R. Cary" userId="S::f003cr6@dartmouth.edu::91c0986f-e46f-42ee-8e2b-4c08a9486848" providerId="AD" clId="Web-{4C951EE1-1B36-4091-89DE-B5313EF925C4}" dt="2023-03-27T15:44:15.189" v="590"/>
          <ac:spMkLst>
            <pc:docMk/>
            <pc:sldMk cId="2657363643" sldId="315"/>
            <ac:spMk id="8" creationId="{36EFFAC8-5A5C-3925-CF33-C47B230D8B8C}"/>
          </ac:spMkLst>
        </pc:spChg>
      </pc:sldChg>
    </pc:docChg>
  </pc:docChgLst>
  <pc:docChgLst>
    <pc:chgData name="Simon Stone" userId="71f92413-3b52-469c-871b-625c95ced278" providerId="ADAL" clId="{1D9B5D33-8BD2-C944-80C0-1B59234C1196}"/>
    <pc:docChg chg="undo custSel addSld delSld modSld sldOrd">
      <pc:chgData name="Simon Stone" userId="71f92413-3b52-469c-871b-625c95ced278" providerId="ADAL" clId="{1D9B5D33-8BD2-C944-80C0-1B59234C1196}" dt="2023-03-24T20:44:48.065" v="126"/>
      <pc:docMkLst>
        <pc:docMk/>
      </pc:docMkLst>
      <pc:sldChg chg="addSp modSp modAnim">
        <pc:chgData name="Simon Stone" userId="71f92413-3b52-469c-871b-625c95ced278" providerId="ADAL" clId="{1D9B5D33-8BD2-C944-80C0-1B59234C1196}" dt="2023-03-24T20:44:48.065" v="126"/>
        <pc:sldMkLst>
          <pc:docMk/>
          <pc:sldMk cId="2516766007" sldId="262"/>
        </pc:sldMkLst>
        <pc:spChg chg="mod">
          <ac:chgData name="Simon Stone" userId="71f92413-3b52-469c-871b-625c95ced278" providerId="ADAL" clId="{1D9B5D33-8BD2-C944-80C0-1B59234C1196}" dt="2023-03-24T20:43:40.298" v="111" actId="164"/>
          <ac:spMkLst>
            <pc:docMk/>
            <pc:sldMk cId="2516766007" sldId="262"/>
            <ac:spMk id="26" creationId="{4A74EFF8-C57A-CF6B-34FC-5BFF3EDE0E77}"/>
          </ac:spMkLst>
        </pc:spChg>
        <pc:spChg chg="mod">
          <ac:chgData name="Simon Stone" userId="71f92413-3b52-469c-871b-625c95ced278" providerId="ADAL" clId="{1D9B5D33-8BD2-C944-80C0-1B59234C1196}" dt="2023-03-24T20:43:40.298" v="111" actId="164"/>
          <ac:spMkLst>
            <pc:docMk/>
            <pc:sldMk cId="2516766007" sldId="262"/>
            <ac:spMk id="27" creationId="{D59779D9-2284-F951-CC10-1E5B136AA10D}"/>
          </ac:spMkLst>
        </pc:spChg>
        <pc:spChg chg="mod">
          <ac:chgData name="Simon Stone" userId="71f92413-3b52-469c-871b-625c95ced278" providerId="ADAL" clId="{1D9B5D33-8BD2-C944-80C0-1B59234C1196}" dt="2023-03-24T20:44:44.547" v="125" actId="164"/>
          <ac:spMkLst>
            <pc:docMk/>
            <pc:sldMk cId="2516766007" sldId="262"/>
            <ac:spMk id="28" creationId="{878C986B-4320-3830-C1F0-B1E72FD5D054}"/>
          </ac:spMkLst>
        </pc:spChg>
        <pc:spChg chg="mod">
          <ac:chgData name="Simon Stone" userId="71f92413-3b52-469c-871b-625c95ced278" providerId="ADAL" clId="{1D9B5D33-8BD2-C944-80C0-1B59234C1196}" dt="2023-03-24T20:44:10.130" v="115" actId="164"/>
          <ac:spMkLst>
            <pc:docMk/>
            <pc:sldMk cId="2516766007" sldId="262"/>
            <ac:spMk id="29" creationId="{18D32BB4-070E-F70C-3BAE-D2E8CF14EE66}"/>
          </ac:spMkLst>
        </pc:spChg>
        <pc:spChg chg="mod">
          <ac:chgData name="Simon Stone" userId="71f92413-3b52-469c-871b-625c95ced278" providerId="ADAL" clId="{1D9B5D33-8BD2-C944-80C0-1B59234C1196}" dt="2023-03-24T20:44:05.346" v="114" actId="164"/>
          <ac:spMkLst>
            <pc:docMk/>
            <pc:sldMk cId="2516766007" sldId="262"/>
            <ac:spMk id="30" creationId="{76CC5345-6996-D409-9240-DA84990EAF43}"/>
          </ac:spMkLst>
        </pc:spChg>
        <pc:spChg chg="mod">
          <ac:chgData name="Simon Stone" userId="71f92413-3b52-469c-871b-625c95ced278" providerId="ADAL" clId="{1D9B5D33-8BD2-C944-80C0-1B59234C1196}" dt="2023-03-24T20:44:12.927" v="116" actId="164"/>
          <ac:spMkLst>
            <pc:docMk/>
            <pc:sldMk cId="2516766007" sldId="262"/>
            <ac:spMk id="31" creationId="{E1293568-E5A4-414E-7EBE-08A46F739D30}"/>
          </ac:spMkLst>
        </pc:spChg>
        <pc:grpChg chg="add mod">
          <ac:chgData name="Simon Stone" userId="71f92413-3b52-469c-871b-625c95ced278" providerId="ADAL" clId="{1D9B5D33-8BD2-C944-80C0-1B59234C1196}" dt="2023-03-24T20:43:40.298" v="111" actId="164"/>
          <ac:grpSpMkLst>
            <pc:docMk/>
            <pc:sldMk cId="2516766007" sldId="262"/>
            <ac:grpSpMk id="2" creationId="{FC14958F-8006-23A2-F3B6-67B743257D3E}"/>
          </ac:grpSpMkLst>
        </pc:grpChg>
        <pc:grpChg chg="add mod">
          <ac:chgData name="Simon Stone" userId="71f92413-3b52-469c-871b-625c95ced278" providerId="ADAL" clId="{1D9B5D33-8BD2-C944-80C0-1B59234C1196}" dt="2023-03-24T20:44:05.346" v="114" actId="164"/>
          <ac:grpSpMkLst>
            <pc:docMk/>
            <pc:sldMk cId="2516766007" sldId="262"/>
            <ac:grpSpMk id="4" creationId="{7B061545-D490-4599-3074-F6D28B8467CC}"/>
          </ac:grpSpMkLst>
        </pc:grpChg>
        <pc:grpChg chg="add mod">
          <ac:chgData name="Simon Stone" userId="71f92413-3b52-469c-871b-625c95ced278" providerId="ADAL" clId="{1D9B5D33-8BD2-C944-80C0-1B59234C1196}" dt="2023-03-24T20:44:10.130" v="115" actId="164"/>
          <ac:grpSpMkLst>
            <pc:docMk/>
            <pc:sldMk cId="2516766007" sldId="262"/>
            <ac:grpSpMk id="8" creationId="{F4A53F26-14BC-10D8-CF9B-C0B136E4D6D8}"/>
          </ac:grpSpMkLst>
        </pc:grpChg>
        <pc:grpChg chg="add mod">
          <ac:chgData name="Simon Stone" userId="71f92413-3b52-469c-871b-625c95ced278" providerId="ADAL" clId="{1D9B5D33-8BD2-C944-80C0-1B59234C1196}" dt="2023-03-24T20:44:12.927" v="116" actId="164"/>
          <ac:grpSpMkLst>
            <pc:docMk/>
            <pc:sldMk cId="2516766007" sldId="262"/>
            <ac:grpSpMk id="9" creationId="{915BA09A-D7F9-B6C0-A1EB-C21174152208}"/>
          </ac:grpSpMkLst>
        </pc:grpChg>
        <pc:grpChg chg="add mod">
          <ac:chgData name="Simon Stone" userId="71f92413-3b52-469c-871b-625c95ced278" providerId="ADAL" clId="{1D9B5D33-8BD2-C944-80C0-1B59234C1196}" dt="2023-03-24T20:44:44.547" v="125" actId="164"/>
          <ac:grpSpMkLst>
            <pc:docMk/>
            <pc:sldMk cId="2516766007" sldId="262"/>
            <ac:grpSpMk id="15" creationId="{7DA282C7-51BB-78E4-884F-1EE588345454}"/>
          </ac:grpSpMkLst>
        </pc:grpChg>
        <pc:picChg chg="mod">
          <ac:chgData name="Simon Stone" userId="71f92413-3b52-469c-871b-625c95ced278" providerId="ADAL" clId="{1D9B5D33-8BD2-C944-80C0-1B59234C1196}" dt="2023-03-24T20:44:44.547" v="125" actId="164"/>
          <ac:picMkLst>
            <pc:docMk/>
            <pc:sldMk cId="2516766007" sldId="262"/>
            <ac:picMk id="1026" creationId="{AB423071-7167-E036-DBB8-6EC43F96ECE2}"/>
          </ac:picMkLst>
        </pc:picChg>
        <pc:cxnChg chg="mod">
          <ac:chgData name="Simon Stone" userId="71f92413-3b52-469c-871b-625c95ced278" providerId="ADAL" clId="{1D9B5D33-8BD2-C944-80C0-1B59234C1196}" dt="2023-03-24T20:44:05.346" v="114" actId="164"/>
          <ac:cxnSpMkLst>
            <pc:docMk/>
            <pc:sldMk cId="2516766007" sldId="262"/>
            <ac:cxnSpMk id="3" creationId="{5F934776-B80B-99CF-ADFC-5CAECA93C2C1}"/>
          </ac:cxnSpMkLst>
        </pc:cxnChg>
        <pc:cxnChg chg="mod">
          <ac:chgData name="Simon Stone" userId="71f92413-3b52-469c-871b-625c95ced278" providerId="ADAL" clId="{1D9B5D33-8BD2-C944-80C0-1B59234C1196}" dt="2023-03-24T20:44:10.130" v="115" actId="164"/>
          <ac:cxnSpMkLst>
            <pc:docMk/>
            <pc:sldMk cId="2516766007" sldId="262"/>
            <ac:cxnSpMk id="5" creationId="{151FAD0F-93D5-1F56-C9CF-0D95BFB2FA34}"/>
          </ac:cxnSpMkLst>
        </pc:cxnChg>
        <pc:cxnChg chg="mod">
          <ac:chgData name="Simon Stone" userId="71f92413-3b52-469c-871b-625c95ced278" providerId="ADAL" clId="{1D9B5D33-8BD2-C944-80C0-1B59234C1196}" dt="2023-03-24T20:44:12.927" v="116" actId="164"/>
          <ac:cxnSpMkLst>
            <pc:docMk/>
            <pc:sldMk cId="2516766007" sldId="262"/>
            <ac:cxnSpMk id="11" creationId="{4C21883C-0C6B-95EE-7805-2B4E79F9BA5D}"/>
          </ac:cxnSpMkLst>
        </pc:cxnChg>
        <pc:cxnChg chg="mod">
          <ac:chgData name="Simon Stone" userId="71f92413-3b52-469c-871b-625c95ced278" providerId="ADAL" clId="{1D9B5D33-8BD2-C944-80C0-1B59234C1196}" dt="2023-03-24T20:43:40.298" v="111" actId="164"/>
          <ac:cxnSpMkLst>
            <pc:docMk/>
            <pc:sldMk cId="2516766007" sldId="262"/>
            <ac:cxnSpMk id="18" creationId="{C6E2E49E-2521-5469-CA66-9792F900570B}"/>
          </ac:cxnSpMkLst>
        </pc:cxnChg>
      </pc:sldChg>
      <pc:sldChg chg="new del">
        <pc:chgData name="Simon Stone" userId="71f92413-3b52-469c-871b-625c95ced278" providerId="ADAL" clId="{1D9B5D33-8BD2-C944-80C0-1B59234C1196}" dt="2023-03-24T20:38:05.605" v="3" actId="2696"/>
        <pc:sldMkLst>
          <pc:docMk/>
          <pc:sldMk cId="1106228286" sldId="309"/>
        </pc:sldMkLst>
      </pc:sldChg>
      <pc:sldChg chg="addSp modSp add mod ord">
        <pc:chgData name="Simon Stone" userId="71f92413-3b52-469c-871b-625c95ced278" providerId="ADAL" clId="{1D9B5D33-8BD2-C944-80C0-1B59234C1196}" dt="2023-03-24T20:40:04.764" v="109" actId="1035"/>
        <pc:sldMkLst>
          <pc:docMk/>
          <pc:sldMk cId="1688144562" sldId="310"/>
        </pc:sldMkLst>
        <pc:spChg chg="mod">
          <ac:chgData name="Simon Stone" userId="71f92413-3b52-469c-871b-625c95ced278" providerId="ADAL" clId="{1D9B5D33-8BD2-C944-80C0-1B59234C1196}" dt="2023-03-24T20:39:43.700" v="93" actId="20577"/>
          <ac:spMkLst>
            <pc:docMk/>
            <pc:sldMk cId="1688144562" sldId="310"/>
            <ac:spMk id="3" creationId="{584A2097-5216-6F8F-99C9-E612C92E489C}"/>
          </ac:spMkLst>
        </pc:spChg>
        <pc:spChg chg="mod">
          <ac:chgData name="Simon Stone" userId="71f92413-3b52-469c-871b-625c95ced278" providerId="ADAL" clId="{1D9B5D33-8BD2-C944-80C0-1B59234C1196}" dt="2023-03-24T20:39:07.121" v="18" actId="1037"/>
          <ac:spMkLst>
            <pc:docMk/>
            <pc:sldMk cId="1688144562" sldId="310"/>
            <ac:spMk id="5" creationId="{C441D042-F26C-1CB3-CF36-372DABF63384}"/>
          </ac:spMkLst>
        </pc:spChg>
        <pc:picChg chg="add mod">
          <ac:chgData name="Simon Stone" userId="71f92413-3b52-469c-871b-625c95ced278" providerId="ADAL" clId="{1D9B5D33-8BD2-C944-80C0-1B59234C1196}" dt="2023-03-24T20:40:04.764" v="109" actId="1035"/>
          <ac:picMkLst>
            <pc:docMk/>
            <pc:sldMk cId="1688144562" sldId="310"/>
            <ac:picMk id="2" creationId="{9D20EA24-86AC-CA22-5C8F-639CF72D505D}"/>
          </ac:picMkLst>
        </pc:picChg>
        <pc:picChg chg="mod">
          <ac:chgData name="Simon Stone" userId="71f92413-3b52-469c-871b-625c95ced278" providerId="ADAL" clId="{1D9B5D33-8BD2-C944-80C0-1B59234C1196}" dt="2023-03-24T20:40:04.764" v="109" actId="1035"/>
          <ac:picMkLst>
            <pc:docMk/>
            <pc:sldMk cId="1688144562" sldId="310"/>
            <ac:picMk id="7" creationId="{05AA8BA1-708E-1D5F-71D7-3FC7678DD4A5}"/>
          </ac:picMkLst>
        </pc:picChg>
        <pc:picChg chg="mod">
          <ac:chgData name="Simon Stone" userId="71f92413-3b52-469c-871b-625c95ced278" providerId="ADAL" clId="{1D9B5D33-8BD2-C944-80C0-1B59234C1196}" dt="2023-03-24T20:40:04.764" v="109" actId="1035"/>
          <ac:picMkLst>
            <pc:docMk/>
            <pc:sldMk cId="1688144562" sldId="310"/>
            <ac:picMk id="9" creationId="{B564EBA7-781D-3743-9B5F-78C8F2BF4CCC}"/>
          </ac:picMkLst>
        </pc:picChg>
        <pc:picChg chg="mod">
          <ac:chgData name="Simon Stone" userId="71f92413-3b52-469c-871b-625c95ced278" providerId="ADAL" clId="{1D9B5D33-8BD2-C944-80C0-1B59234C1196}" dt="2023-03-24T20:40:04.764" v="109" actId="1035"/>
          <ac:picMkLst>
            <pc:docMk/>
            <pc:sldMk cId="1688144562" sldId="310"/>
            <ac:picMk id="13" creationId="{92C348E7-CED7-15B3-568E-8D4DB5B57295}"/>
          </ac:picMkLst>
        </pc:picChg>
        <pc:picChg chg="mod">
          <ac:chgData name="Simon Stone" userId="71f92413-3b52-469c-871b-625c95ced278" providerId="ADAL" clId="{1D9B5D33-8BD2-C944-80C0-1B59234C1196}" dt="2023-03-24T20:40:04.764" v="109" actId="1035"/>
          <ac:picMkLst>
            <pc:docMk/>
            <pc:sldMk cId="1688144562" sldId="310"/>
            <ac:picMk id="15" creationId="{7D29797C-C396-849B-DB96-73E9D0F25EF5}"/>
          </ac:picMkLst>
        </pc:picChg>
        <pc:picChg chg="mod">
          <ac:chgData name="Simon Stone" userId="71f92413-3b52-469c-871b-625c95ced278" providerId="ADAL" clId="{1D9B5D33-8BD2-C944-80C0-1B59234C1196}" dt="2023-03-24T20:39:55.250" v="103" actId="1038"/>
          <ac:picMkLst>
            <pc:docMk/>
            <pc:sldMk cId="1688144562" sldId="310"/>
            <ac:picMk id="17" creationId="{97C51E3B-DB30-DFAD-6BCE-F6B4B73AF199}"/>
          </ac:picMkLst>
        </pc:picChg>
        <pc:picChg chg="mod">
          <ac:chgData name="Simon Stone" userId="71f92413-3b52-469c-871b-625c95ced278" providerId="ADAL" clId="{1D9B5D33-8BD2-C944-80C0-1B59234C1196}" dt="2023-03-24T20:39:55.250" v="103" actId="1038"/>
          <ac:picMkLst>
            <pc:docMk/>
            <pc:sldMk cId="1688144562" sldId="310"/>
            <ac:picMk id="19" creationId="{51FD534C-EB26-C2E4-C195-95C800F5749C}"/>
          </ac:picMkLst>
        </pc:picChg>
        <pc:picChg chg="mod">
          <ac:chgData name="Simon Stone" userId="71f92413-3b52-469c-871b-625c95ced278" providerId="ADAL" clId="{1D9B5D33-8BD2-C944-80C0-1B59234C1196}" dt="2023-03-24T20:39:55.250" v="103" actId="1038"/>
          <ac:picMkLst>
            <pc:docMk/>
            <pc:sldMk cId="1688144562" sldId="310"/>
            <ac:picMk id="21" creationId="{0F04DF9D-B90B-92BA-EA55-EBBFFA606CBA}"/>
          </ac:picMkLst>
        </pc:picChg>
        <pc:picChg chg="mod">
          <ac:chgData name="Simon Stone" userId="71f92413-3b52-469c-871b-625c95ced278" providerId="ADAL" clId="{1D9B5D33-8BD2-C944-80C0-1B59234C1196}" dt="2023-03-24T20:39:55.250" v="103" actId="1038"/>
          <ac:picMkLst>
            <pc:docMk/>
            <pc:sldMk cId="1688144562" sldId="310"/>
            <ac:picMk id="23" creationId="{590554F9-C86B-DB0D-B812-E823818465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29/3/2023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4698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/>
              <a:t>Click icon to add picture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/>
              <a:t>Click icon to add picture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/>
              <a:t>Click icon to add picture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/>
              <a:t>Click icon to add picture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/>
              <a:t>Click icon to add picture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/>
              <a:t>[Presentation Title]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/>
              <a:t>“[Quote text]”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“[Quote text]”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/>
              <a:t>[Thank you or sign off]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/>
              <a:t>[Section Title]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/>
              <a:t>[Section Title]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/>
              <a:t>[Section Title]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The Fibery Library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The Fibery Library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/>
              <a:t>Click icon to add picture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pPr algn="ctr"/>
            <a:r>
              <a:rPr lang="en-AU"/>
              <a:t>The Fibery Library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4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57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5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C01E-D909-40CC-85FF-D38BFFAA44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/>
              <a:t>March 29, 2023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2608C-B83A-C977-2AE8-FCCEA74B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raw data (thank you </a:t>
            </a:r>
            <a:r>
              <a:rPr lang="en-US" err="1"/>
              <a:t>Danada</a:t>
            </a:r>
            <a:r>
              <a:rPr lang="en-US"/>
              <a:t>!)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6AC0-8A58-9554-7802-3D03417201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9DB0B-10B9-5D05-FC88-41A5F6A70D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04340B2-2E43-A4DB-A71E-C3DAE6DE9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08767"/>
              </p:ext>
            </p:extLst>
          </p:nvPr>
        </p:nvGraphicFramePr>
        <p:xfrm>
          <a:off x="322262" y="2550954"/>
          <a:ext cx="11542800" cy="342226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54280">
                  <a:extLst>
                    <a:ext uri="{9D8B030D-6E8A-4147-A177-3AD203B41FA5}">
                      <a16:colId xmlns:a16="http://schemas.microsoft.com/office/drawing/2014/main" val="663600288"/>
                    </a:ext>
                  </a:extLst>
                </a:gridCol>
                <a:gridCol w="1154280">
                  <a:extLst>
                    <a:ext uri="{9D8B030D-6E8A-4147-A177-3AD203B41FA5}">
                      <a16:colId xmlns:a16="http://schemas.microsoft.com/office/drawing/2014/main" val="971857330"/>
                    </a:ext>
                  </a:extLst>
                </a:gridCol>
                <a:gridCol w="1154280">
                  <a:extLst>
                    <a:ext uri="{9D8B030D-6E8A-4147-A177-3AD203B41FA5}">
                      <a16:colId xmlns:a16="http://schemas.microsoft.com/office/drawing/2014/main" val="1898573517"/>
                    </a:ext>
                  </a:extLst>
                </a:gridCol>
                <a:gridCol w="1154280">
                  <a:extLst>
                    <a:ext uri="{9D8B030D-6E8A-4147-A177-3AD203B41FA5}">
                      <a16:colId xmlns:a16="http://schemas.microsoft.com/office/drawing/2014/main" val="3448829111"/>
                    </a:ext>
                  </a:extLst>
                </a:gridCol>
                <a:gridCol w="1154280">
                  <a:extLst>
                    <a:ext uri="{9D8B030D-6E8A-4147-A177-3AD203B41FA5}">
                      <a16:colId xmlns:a16="http://schemas.microsoft.com/office/drawing/2014/main" val="2074382622"/>
                    </a:ext>
                  </a:extLst>
                </a:gridCol>
                <a:gridCol w="1154280">
                  <a:extLst>
                    <a:ext uri="{9D8B030D-6E8A-4147-A177-3AD203B41FA5}">
                      <a16:colId xmlns:a16="http://schemas.microsoft.com/office/drawing/2014/main" val="2395660271"/>
                    </a:ext>
                  </a:extLst>
                </a:gridCol>
                <a:gridCol w="1154280">
                  <a:extLst>
                    <a:ext uri="{9D8B030D-6E8A-4147-A177-3AD203B41FA5}">
                      <a16:colId xmlns:a16="http://schemas.microsoft.com/office/drawing/2014/main" val="1838707967"/>
                    </a:ext>
                  </a:extLst>
                </a:gridCol>
                <a:gridCol w="1046578">
                  <a:extLst>
                    <a:ext uri="{9D8B030D-6E8A-4147-A177-3AD203B41FA5}">
                      <a16:colId xmlns:a16="http://schemas.microsoft.com/office/drawing/2014/main" val="101668255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26766421"/>
                    </a:ext>
                  </a:extLst>
                </a:gridCol>
                <a:gridCol w="1349462">
                  <a:extLst>
                    <a:ext uri="{9D8B030D-6E8A-4147-A177-3AD203B41FA5}">
                      <a16:colId xmlns:a16="http://schemas.microsoft.com/office/drawing/2014/main" val="4121285610"/>
                    </a:ext>
                  </a:extLst>
                </a:gridCol>
              </a:tblGrid>
              <a:tr h="462026"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i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</a:rPr>
                        <a:t>Alum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i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</a:rPr>
                        <a:t>DHMC Staff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i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</a:rPr>
                        <a:t>Faculty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i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</a:rPr>
                        <a:t>Graduate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i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</a:rPr>
                        <a:t>Guests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i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</a:rPr>
                        <a:t>Interlibrary Loan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i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</a:rPr>
                        <a:t>Sponsored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i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</a:rPr>
                        <a:t>Staff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i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</a:rPr>
                        <a:t>Undergraduate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858923"/>
                  </a:ext>
                </a:extLst>
              </a:tr>
              <a:tr h="26911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2022-01-01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36665059"/>
                  </a:ext>
                </a:extLst>
              </a:tr>
              <a:tr h="26911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2022-01-02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12.0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5.0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4.0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91881035"/>
                  </a:ext>
                </a:extLst>
              </a:tr>
              <a:tr h="26911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2022-01-03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87.0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9.0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128.0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13.0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79.0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76449977"/>
                  </a:ext>
                </a:extLst>
              </a:tr>
              <a:tr h="26911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2022-01-04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116.0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26.0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239.0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22.0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83.0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427731555"/>
                  </a:ext>
                </a:extLst>
              </a:tr>
              <a:tr h="26911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2022-01-05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4.0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46.0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79.0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15.0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117.0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206355437"/>
                  </a:ext>
                </a:extLst>
              </a:tr>
              <a:tr h="26911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...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...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...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...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...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...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...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...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...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...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649506933"/>
                  </a:ext>
                </a:extLst>
              </a:tr>
              <a:tr h="26911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2022-12-27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90308727"/>
                  </a:ext>
                </a:extLst>
              </a:tr>
              <a:tr h="26911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2022-12-28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44978458"/>
                  </a:ext>
                </a:extLst>
              </a:tr>
              <a:tr h="26911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2022-12-29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23053409"/>
                  </a:ext>
                </a:extLst>
              </a:tr>
              <a:tr h="26911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2022-12-30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82359291"/>
                  </a:ext>
                </a:extLst>
              </a:tr>
              <a:tr h="26911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2022-12-31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2149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24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D9118C-5D5A-7A77-43E7-2C0514DB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basic line plot of the staff’s checkouts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C6F92-01D5-B359-FC42-7498BDEBAD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FA1CE-E34C-0B1F-BCDB-F0CF61AB29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D049A-2177-C9BA-F5E8-55EADA93B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73678" y="2074096"/>
            <a:ext cx="7244644" cy="447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1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864F4C-5697-4A2E-1CEB-C7A0D1DE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slightly less boring bar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957DC-49AA-0C1C-98DD-58F72CB837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4A0A1-FE61-ECCE-4868-D679E60403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AB3B5-7FD5-3F4F-E03D-DAECC4EF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65873" y="2331017"/>
            <a:ext cx="7892527" cy="40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744547-ADAF-FDE7-08A1-1C3D1BB3E77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51050" y="2294892"/>
            <a:ext cx="8089900" cy="401874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45D319-96D6-F34B-D423-D3B57C9C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number of checkouts is a ”hot” 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D3F2F-BE35-D462-F6EA-35D98F84C2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B3673-0AA9-6750-5068-EA12F5411E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5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7D29797C-C396-849B-DB96-73E9D0F25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914" y="1866525"/>
            <a:ext cx="3458095" cy="24688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2C348E7-CED7-15B3-568E-8D4DB5B57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5393" y="1866525"/>
            <a:ext cx="3458095" cy="24688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564EBA7-781D-3743-9B5F-78C8F2BF4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6063" y="1866525"/>
            <a:ext cx="3399905" cy="24688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90554F9-C86B-DB0D-B812-E82381846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7828" y="4267200"/>
            <a:ext cx="3507972" cy="246888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AA8BA1-708E-1D5F-71D7-3FC7678DD4A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543" y="1866525"/>
            <a:ext cx="3458095" cy="2468880"/>
          </a:xfr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F04DF9D-B90B-92BA-EA55-EBBFFA606C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43816" y="4267200"/>
            <a:ext cx="3458095" cy="24688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A2097-5216-6F8F-99C9-E612C92E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Give each patron group their own color scheme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1FD534C-EB26-C2E4-C195-95C800F574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42705" y="4267200"/>
            <a:ext cx="3458095" cy="24688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BFB16-DD77-4ACE-BA73-554C6A6069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1D042-F26C-1CB3-CF36-372DABF633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44292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7C51E3B-DB30-DFAD-6BCE-F6B4B73AF1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543" y="4267200"/>
            <a:ext cx="3507971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7A9E6-32B4-BC09-14D8-4C969D052B9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425" y="2314945"/>
            <a:ext cx="5803106" cy="40841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87BE2E-3EDA-8CA7-9D4C-9B545164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Wait, this one is boring…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947A6-E195-428A-E53E-558F978C23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C744F-04CF-FF2A-B09E-734CA7F6BD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BBC18C5-261C-B5C5-DC5A-A7FB3D368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388" y="2628202"/>
            <a:ext cx="549486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9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653621-2735-07B2-BCA4-0FE7A27974E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425" y="2394859"/>
            <a:ext cx="6140575" cy="325268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94FEA8-3BFD-CEDD-31EA-5ACB4289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the number of checkouts to a color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02088-B7CA-4C39-2A61-99DCAB1C54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47517-AAA6-96AF-8263-F6D92159C2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C516840-4D50-38D0-090E-1E9AE489A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425" y="2394859"/>
            <a:ext cx="6140575" cy="32526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AB80BA-9A13-C786-10B4-1D97CFFBFA90}"/>
              </a:ext>
            </a:extLst>
          </p:cNvPr>
          <p:cNvSpPr/>
          <p:nvPr/>
        </p:nvSpPr>
        <p:spPr>
          <a:xfrm>
            <a:off x="755374" y="2460624"/>
            <a:ext cx="244752" cy="2809876"/>
          </a:xfrm>
          <a:prstGeom prst="rect">
            <a:avLst/>
          </a:prstGeom>
          <a:solidFill>
            <a:srgbClr val="F2EFE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6EEFD4-BFA1-9411-6DC0-338A87963351}"/>
              </a:ext>
            </a:extLst>
          </p:cNvPr>
          <p:cNvSpPr/>
          <p:nvPr/>
        </p:nvSpPr>
        <p:spPr>
          <a:xfrm>
            <a:off x="1000125" y="2460624"/>
            <a:ext cx="596899" cy="2809876"/>
          </a:xfrm>
          <a:prstGeom prst="rect">
            <a:avLst/>
          </a:prstGeom>
          <a:solidFill>
            <a:srgbClr val="E9E5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93456B-75BE-DD32-797D-8E2AF324F17C}"/>
              </a:ext>
            </a:extLst>
          </p:cNvPr>
          <p:cNvSpPr/>
          <p:nvPr/>
        </p:nvSpPr>
        <p:spPr>
          <a:xfrm>
            <a:off x="2160315" y="2460624"/>
            <a:ext cx="563835" cy="2809876"/>
          </a:xfrm>
          <a:prstGeom prst="rect">
            <a:avLst/>
          </a:prstGeom>
          <a:solidFill>
            <a:srgbClr val="C5C1B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3ABAF0-8EF1-FDA7-76AA-2F035AEA5F62}"/>
              </a:ext>
            </a:extLst>
          </p:cNvPr>
          <p:cNvSpPr/>
          <p:nvPr/>
        </p:nvSpPr>
        <p:spPr>
          <a:xfrm>
            <a:off x="1593849" y="2460624"/>
            <a:ext cx="568325" cy="2809876"/>
          </a:xfrm>
          <a:prstGeom prst="rect">
            <a:avLst/>
          </a:prstGeom>
          <a:solidFill>
            <a:srgbClr val="D7D9D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F00782-A9A2-D1EB-EDDA-A58717896145}"/>
              </a:ext>
            </a:extLst>
          </p:cNvPr>
          <p:cNvSpPr/>
          <p:nvPr/>
        </p:nvSpPr>
        <p:spPr>
          <a:xfrm>
            <a:off x="2728640" y="2460624"/>
            <a:ext cx="563835" cy="2809876"/>
          </a:xfrm>
          <a:prstGeom prst="rect">
            <a:avLst/>
          </a:prstGeom>
          <a:solidFill>
            <a:srgbClr val="A59B9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2DC16-589B-5450-D20A-D5230A7FF8F8}"/>
              </a:ext>
            </a:extLst>
          </p:cNvPr>
          <p:cNvSpPr/>
          <p:nvPr/>
        </p:nvSpPr>
        <p:spPr>
          <a:xfrm>
            <a:off x="3287440" y="2460624"/>
            <a:ext cx="579709" cy="2809876"/>
          </a:xfrm>
          <a:prstGeom prst="rect">
            <a:avLst/>
          </a:prstGeom>
          <a:solidFill>
            <a:srgbClr val="9CA09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AE240-7F8C-D970-5C6F-91F6339D226F}"/>
              </a:ext>
            </a:extLst>
          </p:cNvPr>
          <p:cNvSpPr/>
          <p:nvPr/>
        </p:nvSpPr>
        <p:spPr>
          <a:xfrm>
            <a:off x="3865291" y="2460624"/>
            <a:ext cx="573359" cy="2809876"/>
          </a:xfrm>
          <a:prstGeom prst="rect">
            <a:avLst/>
          </a:prstGeom>
          <a:solidFill>
            <a:srgbClr val="6F6F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D4C7CC-B2A8-0C5B-E350-2735A74E8FC2}"/>
              </a:ext>
            </a:extLst>
          </p:cNvPr>
          <p:cNvSpPr/>
          <p:nvPr/>
        </p:nvSpPr>
        <p:spPr>
          <a:xfrm>
            <a:off x="4430440" y="2460624"/>
            <a:ext cx="579709" cy="2809876"/>
          </a:xfrm>
          <a:prstGeom prst="rect">
            <a:avLst/>
          </a:prstGeom>
          <a:solidFill>
            <a:srgbClr val="5458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A8EC6F-309D-5787-D01B-71EEE99CB5C4}"/>
              </a:ext>
            </a:extLst>
          </p:cNvPr>
          <p:cNvSpPr/>
          <p:nvPr/>
        </p:nvSpPr>
        <p:spPr>
          <a:xfrm>
            <a:off x="5003256" y="2460624"/>
            <a:ext cx="579709" cy="2809876"/>
          </a:xfrm>
          <a:prstGeom prst="rect">
            <a:avLst/>
          </a:prstGeom>
          <a:solidFill>
            <a:srgbClr val="2C29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2C429-8791-C82C-613B-A10BB6D1BD2D}"/>
              </a:ext>
            </a:extLst>
          </p:cNvPr>
          <p:cNvSpPr/>
          <p:nvPr/>
        </p:nvSpPr>
        <p:spPr>
          <a:xfrm>
            <a:off x="5576615" y="2460624"/>
            <a:ext cx="579709" cy="2809876"/>
          </a:xfrm>
          <a:prstGeom prst="rect">
            <a:avLst/>
          </a:prstGeom>
          <a:solidFill>
            <a:srgbClr val="1D1B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6">
            <a:extLst>
              <a:ext uri="{FF2B5EF4-FFF2-40B4-BE49-F238E27FC236}">
                <a16:creationId xmlns:a16="http://schemas.microsoft.com/office/drawing/2014/main" id="{FB05B3B7-E4D0-4B92-BBDD-A35BDAD5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568" y="2219867"/>
            <a:ext cx="5118936" cy="36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8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41BBC879-12A3-9710-F0C4-FD023ECBCD4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425" y="2394859"/>
            <a:ext cx="6140575" cy="325268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94FEA8-3BFD-CEDD-31EA-5ACB4289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the number of checkouts to a color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02088-B7CA-4C39-2A61-99DCAB1C54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47517-AAA6-96AF-8263-F6D92159C2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A5E0D0-7F36-0D49-8E63-326AB8DEE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631" y="2386119"/>
            <a:ext cx="6140575" cy="32526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AB80BA-9A13-C786-10B4-1D97CFFBFA90}"/>
              </a:ext>
            </a:extLst>
          </p:cNvPr>
          <p:cNvSpPr/>
          <p:nvPr/>
        </p:nvSpPr>
        <p:spPr>
          <a:xfrm>
            <a:off x="752476" y="2460624"/>
            <a:ext cx="247650" cy="2797176"/>
          </a:xfrm>
          <a:prstGeom prst="rect">
            <a:avLst/>
          </a:prstGeom>
          <a:solidFill>
            <a:srgbClr val="F2EFE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6EEFD4-BFA1-9411-6DC0-338A87963351}"/>
              </a:ext>
            </a:extLst>
          </p:cNvPr>
          <p:cNvSpPr/>
          <p:nvPr/>
        </p:nvSpPr>
        <p:spPr>
          <a:xfrm>
            <a:off x="1000125" y="2460624"/>
            <a:ext cx="92075" cy="2809876"/>
          </a:xfrm>
          <a:prstGeom prst="rect">
            <a:avLst/>
          </a:prstGeom>
          <a:solidFill>
            <a:srgbClr val="E9E5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93456B-75BE-DD32-797D-8E2AF324F17C}"/>
              </a:ext>
            </a:extLst>
          </p:cNvPr>
          <p:cNvSpPr/>
          <p:nvPr/>
        </p:nvSpPr>
        <p:spPr>
          <a:xfrm flipH="1">
            <a:off x="1097281" y="2460624"/>
            <a:ext cx="61593" cy="2809876"/>
          </a:xfrm>
          <a:prstGeom prst="rect">
            <a:avLst/>
          </a:prstGeom>
          <a:solidFill>
            <a:srgbClr val="C5C1B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3ABAF0-8EF1-FDA7-76AA-2F035AEA5F62}"/>
              </a:ext>
            </a:extLst>
          </p:cNvPr>
          <p:cNvSpPr/>
          <p:nvPr/>
        </p:nvSpPr>
        <p:spPr>
          <a:xfrm>
            <a:off x="1152660" y="2460624"/>
            <a:ext cx="106250" cy="2809876"/>
          </a:xfrm>
          <a:prstGeom prst="rect">
            <a:avLst/>
          </a:prstGeom>
          <a:solidFill>
            <a:srgbClr val="D7D9D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F00782-A9A2-D1EB-EDDA-A58717896145}"/>
              </a:ext>
            </a:extLst>
          </p:cNvPr>
          <p:cNvSpPr/>
          <p:nvPr/>
        </p:nvSpPr>
        <p:spPr>
          <a:xfrm>
            <a:off x="1245920" y="2460624"/>
            <a:ext cx="93483" cy="2809876"/>
          </a:xfrm>
          <a:prstGeom prst="rect">
            <a:avLst/>
          </a:prstGeom>
          <a:solidFill>
            <a:srgbClr val="A59B9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2DC16-589B-5450-D20A-D5230A7FF8F8}"/>
              </a:ext>
            </a:extLst>
          </p:cNvPr>
          <p:cNvSpPr/>
          <p:nvPr/>
        </p:nvSpPr>
        <p:spPr>
          <a:xfrm>
            <a:off x="1332962" y="2460624"/>
            <a:ext cx="61175" cy="2809876"/>
          </a:xfrm>
          <a:prstGeom prst="rect">
            <a:avLst/>
          </a:prstGeom>
          <a:solidFill>
            <a:srgbClr val="9CA09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AE240-7F8C-D970-5C6F-91F6339D226F}"/>
              </a:ext>
            </a:extLst>
          </p:cNvPr>
          <p:cNvSpPr/>
          <p:nvPr/>
        </p:nvSpPr>
        <p:spPr>
          <a:xfrm>
            <a:off x="1384479" y="2460624"/>
            <a:ext cx="57955" cy="2809876"/>
          </a:xfrm>
          <a:prstGeom prst="rect">
            <a:avLst/>
          </a:prstGeom>
          <a:solidFill>
            <a:srgbClr val="6F6F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D4C7CC-B2A8-0C5B-E350-2735A74E8FC2}"/>
              </a:ext>
            </a:extLst>
          </p:cNvPr>
          <p:cNvSpPr/>
          <p:nvPr/>
        </p:nvSpPr>
        <p:spPr>
          <a:xfrm>
            <a:off x="1442434" y="2460624"/>
            <a:ext cx="48296" cy="2809876"/>
          </a:xfrm>
          <a:prstGeom prst="rect">
            <a:avLst/>
          </a:prstGeom>
          <a:solidFill>
            <a:srgbClr val="5458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A8EC6F-309D-5787-D01B-71EEE99CB5C4}"/>
              </a:ext>
            </a:extLst>
          </p:cNvPr>
          <p:cNvSpPr/>
          <p:nvPr/>
        </p:nvSpPr>
        <p:spPr>
          <a:xfrm>
            <a:off x="1493949" y="2460624"/>
            <a:ext cx="119129" cy="2809876"/>
          </a:xfrm>
          <a:prstGeom prst="rect">
            <a:avLst/>
          </a:prstGeom>
          <a:solidFill>
            <a:srgbClr val="2C29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2C429-8791-C82C-613B-A10BB6D1BD2D}"/>
              </a:ext>
            </a:extLst>
          </p:cNvPr>
          <p:cNvSpPr/>
          <p:nvPr/>
        </p:nvSpPr>
        <p:spPr>
          <a:xfrm>
            <a:off x="1616299" y="2460624"/>
            <a:ext cx="4542961" cy="2809876"/>
          </a:xfrm>
          <a:prstGeom prst="rect">
            <a:avLst/>
          </a:prstGeom>
          <a:solidFill>
            <a:srgbClr val="1D1B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7C43F20-37F8-431F-0405-DA5F3E5AE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5035" y="1979612"/>
            <a:ext cx="5359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20EA24-86AC-CA22-5C8F-639CF72D5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8085" y="228600"/>
            <a:ext cx="3085715" cy="21717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D29797C-C396-849B-DB96-73E9D0F25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8184" y="2362891"/>
            <a:ext cx="2977279" cy="21256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2C348E7-CED7-15B3-568E-8D4DB5B57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3584" y="2362891"/>
            <a:ext cx="2977279" cy="212560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564EBA7-781D-3743-9B5F-78C8F2BF4C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5184" y="2362891"/>
            <a:ext cx="2927180" cy="212560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90554F9-C86B-DB0D-B812-E823818465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8184" y="4610474"/>
            <a:ext cx="3020221" cy="212560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AA8BA1-708E-1D5F-71D7-3FC7678DD4A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0584" y="2362891"/>
            <a:ext cx="2977279" cy="2125605"/>
          </a:xfr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F04DF9D-B90B-92BA-EA55-EBBFFA606C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74305" y="4610474"/>
            <a:ext cx="2977279" cy="21256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A2097-5216-6F8F-99C9-E612C92E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whole set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1FD534C-EB26-C2E4-C195-95C800F574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5184" y="4610474"/>
            <a:ext cx="2977279" cy="21256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BFB16-DD77-4ACE-BA73-554C6A6069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1D042-F26C-1CB3-CF36-372DABF633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62369" y="6581662"/>
            <a:ext cx="350738" cy="186936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7C51E3B-DB30-DFAD-6BCE-F6B4B73AF1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7519" y="4610474"/>
            <a:ext cx="3020220" cy="21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053827-F089-631E-80CF-BBCA014638E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8" y="2092100"/>
            <a:ext cx="11546007" cy="412730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National 2"/>
              </a:rPr>
              <a:t>Made swatches</a:t>
            </a:r>
            <a:endParaRPr lang="en-US" dirty="0"/>
          </a:p>
          <a:p>
            <a:r>
              <a:rPr lang="en-US" dirty="0">
                <a:latin typeface="National 2"/>
              </a:rPr>
              <a:t>Created patterns for knit and crochet</a:t>
            </a:r>
          </a:p>
          <a:p>
            <a:r>
              <a:rPr lang="en-US" dirty="0">
                <a:latin typeface="National 2"/>
              </a:rPr>
              <a:t>Ordered yarn</a:t>
            </a:r>
          </a:p>
          <a:p>
            <a:r>
              <a:rPr lang="en-US" dirty="0">
                <a:latin typeface="National 2"/>
              </a:rPr>
              <a:t>Made kits – yarn, pattern, postcard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1664FD-E414-27E9-50BE-67E13175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63" y="1049517"/>
            <a:ext cx="11546007" cy="923505"/>
          </a:xfrm>
        </p:spPr>
        <p:txBody>
          <a:bodyPr/>
          <a:lstStyle/>
          <a:p>
            <a:r>
              <a:rPr lang="en-US" dirty="0">
                <a:latin typeface="National 2 Medium"/>
              </a:rPr>
              <a:t>What we've done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C8F61-2B3B-E27B-9BC4-06EF2571FC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13B95-3F04-888D-7856-856F4FF3D0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/>
          </a:p>
        </p:txBody>
      </p:sp>
      <p:pic>
        <p:nvPicPr>
          <p:cNvPr id="6" name="Picture 6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C56CF824-5465-9903-74BC-18092F742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460" y="1186552"/>
            <a:ext cx="2890935" cy="2174033"/>
          </a:xfrm>
          <a:prstGeom prst="rect">
            <a:avLst/>
          </a:prstGeom>
        </p:spPr>
      </p:pic>
      <p:pic>
        <p:nvPicPr>
          <p:cNvPr id="7" name="Picture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7023426D-ABAD-E54F-597A-C210A652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7" t="13110" r="5498" b="15458"/>
          <a:stretch/>
        </p:blipFill>
        <p:spPr>
          <a:xfrm rot="16200000">
            <a:off x="6619658" y="3331497"/>
            <a:ext cx="2826668" cy="341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 </a:t>
            </a:r>
            <a:r>
              <a:rPr lang="en-AU" err="1"/>
              <a:t>Fibery</a:t>
            </a:r>
            <a:r>
              <a:rPr lang="en-AU"/>
              <a:t> Library</a:t>
            </a:r>
            <a:br>
              <a:rPr lang="en-AU"/>
            </a:br>
            <a:r>
              <a:rPr lang="en-AU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Data meets Crafting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21510" y="3924940"/>
            <a:ext cx="9584490" cy="1519166"/>
          </a:xfrm>
        </p:spPr>
        <p:txBody>
          <a:bodyPr>
            <a:normAutofit fontScale="70000" lnSpcReduction="20000"/>
          </a:bodyPr>
          <a:lstStyle/>
          <a:p>
            <a:r>
              <a:rPr lang="en-AU"/>
              <a:t>Samara Cary, Simon Stone, Stephen Krueger, Tara Custer</a:t>
            </a:r>
          </a:p>
          <a:p>
            <a:r>
              <a:rPr lang="en-AU" i="1"/>
              <a:t>Dartmouth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C0A-3611-47AD-9FCA-134C1587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8FAABF-83AD-58CD-EDF8-82FC9F8015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National 2"/>
              </a:rPr>
              <a:t>Select your user group</a:t>
            </a:r>
            <a:endParaRPr lang="en-US" dirty="0"/>
          </a:p>
          <a:p>
            <a:r>
              <a:rPr lang="en-US" dirty="0">
                <a:latin typeface="National 2"/>
              </a:rPr>
              <a:t>Pick up your kit or tell us where to mail it</a:t>
            </a:r>
          </a:p>
          <a:p>
            <a:r>
              <a:rPr lang="en-US" dirty="0">
                <a:latin typeface="National 2"/>
              </a:rPr>
              <a:t>Supply tools or let us know if you need them</a:t>
            </a:r>
          </a:p>
          <a:p>
            <a:r>
              <a:rPr lang="en-US" dirty="0"/>
              <a:t>Create – when work allows and during scheduled meetups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54F69A-1023-1139-B962-208DCC51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ational 2 Medium"/>
              </a:rPr>
              <a:t>What you need to do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C7EF8-DAF7-4D15-F811-4AF643E03D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7433E-F5BC-B20C-9615-E3E7199919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6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48204-F041-872D-3857-BF2A2C6CCF2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National 2"/>
              </a:rPr>
              <a:t>Omeka Website</a:t>
            </a:r>
          </a:p>
          <a:p>
            <a:r>
              <a:rPr lang="en-US">
                <a:latin typeface="National 2"/>
              </a:rPr>
              <a:t>Display in Berry</a:t>
            </a:r>
          </a:p>
          <a:p>
            <a:r>
              <a:rPr lang="en-US">
                <a:latin typeface="National 2"/>
              </a:rPr>
              <a:t>Future craft data projects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18DD4B-2958-61E4-7927-DAAFA350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Outcomes and Future Projects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F73A9F-AB15-F94C-ADFE-D3FCD278DA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5995E-350E-92C8-BB9D-8776162C3E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6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8D359ED-81E1-4152-B5FF-BC60446F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3A763-8648-4E79-A29B-28D21C77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61673-B619-48AC-86E7-428A4A84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8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BA4D5E-0E63-D65A-6588-022DA2AF84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National 2"/>
              </a:rPr>
              <a:t>It's ok to opt out after today or at anytime during the project</a:t>
            </a:r>
          </a:p>
          <a:p>
            <a:r>
              <a:rPr lang="en-US">
                <a:latin typeface="National 2"/>
              </a:rPr>
              <a:t>There will be scheduled meetings to work on these together</a:t>
            </a:r>
            <a:endParaRPr lang="en-US"/>
          </a:p>
          <a:p>
            <a:r>
              <a:rPr lang="en-US">
                <a:latin typeface="National 2"/>
              </a:rPr>
              <a:t>Please ask us questions</a:t>
            </a:r>
            <a:endParaRPr lang="en-US"/>
          </a:p>
          <a:p>
            <a:r>
              <a:rPr lang="en-US">
                <a:latin typeface="National 2"/>
              </a:rPr>
              <a:t>If you have ideas for future projects, let us know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C5A404-F1BB-1AA9-607B-226A80745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87" y="1391440"/>
            <a:ext cx="11555776" cy="65973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National 2 Medium"/>
              </a:rPr>
              <a:t>Before we begin, some notes:</a:t>
            </a:r>
            <a:br>
              <a:rPr lang="en-US">
                <a:latin typeface="National 2 Medium"/>
              </a:rPr>
            </a:b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F5CF-02B4-6256-E0A4-AF3DB08873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1CC76-F783-05B8-70BC-D46D530752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82613-1136-C36A-8302-6C8D24092B78}"/>
              </a:ext>
            </a:extLst>
          </p:cNvPr>
          <p:cNvSpPr txBox="1"/>
          <p:nvPr/>
        </p:nvSpPr>
        <p:spPr>
          <a:xfrm>
            <a:off x="9720384" y="2530230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9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BA4D5E-0E63-D65A-6588-022DA2AF84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National 2"/>
              </a:rPr>
              <a:t>First meeting was March of 2022</a:t>
            </a:r>
            <a:endParaRPr lang="en-US"/>
          </a:p>
          <a:p>
            <a:r>
              <a:rPr lang="en-US">
                <a:latin typeface="National 2"/>
              </a:rPr>
              <a:t>Crafting with library colleagues. How to involve the Library?</a:t>
            </a:r>
            <a:endParaRPr lang="en-US"/>
          </a:p>
          <a:p>
            <a:r>
              <a:rPr lang="en-US">
                <a:latin typeface="National 2"/>
              </a:rPr>
              <a:t>Ideas were discussed:</a:t>
            </a:r>
            <a:endParaRPr lang="en-US"/>
          </a:p>
          <a:p>
            <a:pPr lvl="1"/>
            <a:r>
              <a:rPr lang="en-US">
                <a:latin typeface="National 2"/>
              </a:rPr>
              <a:t>creating group projects – using library data somehow</a:t>
            </a:r>
            <a:endParaRPr lang="en-US"/>
          </a:p>
          <a:p>
            <a:pPr lvl="1"/>
            <a:r>
              <a:rPr lang="en-US">
                <a:latin typeface="National 2"/>
              </a:rPr>
              <a:t>Invite guest speakers or have staff present their craft</a:t>
            </a:r>
            <a:endParaRPr lang="en-US"/>
          </a:p>
          <a:p>
            <a:r>
              <a:rPr lang="en-US">
                <a:latin typeface="National 2"/>
              </a:rPr>
              <a:t>A lot of interest but nothing initiated in 2022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C5A404-F1BB-1AA9-607B-226A80745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87" y="1391440"/>
            <a:ext cx="11555776" cy="65973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National 2 Medium"/>
              </a:rPr>
              <a:t>Makers' Meetup</a:t>
            </a:r>
            <a:br>
              <a:rPr lang="en-US">
                <a:latin typeface="National 2 Medium"/>
              </a:rPr>
            </a:b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F5CF-02B4-6256-E0A4-AF3DB08873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1CC76-F783-05B8-70BC-D46D530752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82613-1136-C36A-8302-6C8D24092B78}"/>
              </a:ext>
            </a:extLst>
          </p:cNvPr>
          <p:cNvSpPr txBox="1"/>
          <p:nvPr/>
        </p:nvSpPr>
        <p:spPr>
          <a:xfrm>
            <a:off x="9720384" y="2530230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4907D-BE9F-3A31-10D2-81286DBB62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 September 2022, a new department is established in the library</a:t>
            </a:r>
          </a:p>
          <a:p>
            <a:r>
              <a:rPr lang="en-US" dirty="0"/>
              <a:t>Part of its mission: </a:t>
            </a:r>
          </a:p>
          <a:p>
            <a:pPr marL="411480" lvl="1" indent="0" algn="ctr">
              <a:buNone/>
            </a:pPr>
            <a:r>
              <a:rPr lang="en-US" dirty="0"/>
              <a:t>Get the library and the campus excited about working with data!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509111-1EB5-E4A5-6C2E-CD55E911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ational 2 Medium"/>
              </a:rPr>
              <a:t>Research Data Services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2C1A9-5D9D-ECAD-EDC7-E582AE5522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AU" dirty="0"/>
              <a:t>The </a:t>
            </a:r>
            <a:r>
              <a:rPr lang="en-AU" dirty="0" err="1"/>
              <a:t>Fibery</a:t>
            </a:r>
            <a:r>
              <a:rPr lang="en-AU" dirty="0"/>
              <a:t>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F281C-3456-BEC4-3A0E-61E63E76A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34355-69D3-5C22-B82A-FF24058C709C}"/>
              </a:ext>
            </a:extLst>
          </p:cNvPr>
          <p:cNvGrpSpPr/>
          <p:nvPr/>
        </p:nvGrpSpPr>
        <p:grpSpPr>
          <a:xfrm>
            <a:off x="993985" y="4569691"/>
            <a:ext cx="4633948" cy="1857219"/>
            <a:chOff x="993985" y="4569691"/>
            <a:chExt cx="4633948" cy="1857219"/>
          </a:xfrm>
        </p:grpSpPr>
        <p:pic>
          <p:nvPicPr>
            <p:cNvPr id="9" name="Picture 8" descr="A picture containing cup, table, food, coffee&#10;&#10;Description automatically generated">
              <a:extLst>
                <a:ext uri="{FF2B5EF4-FFF2-40B4-BE49-F238E27FC236}">
                  <a16:creationId xmlns:a16="http://schemas.microsoft.com/office/drawing/2014/main" id="{33D278FA-574C-8414-6521-7FEC21F37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1970" y="4569691"/>
              <a:ext cx="1615963" cy="18572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C106D3-B618-49BE-6B52-175AD4622238}"/>
                </a:ext>
              </a:extLst>
            </p:cNvPr>
            <p:cNvSpPr txBox="1"/>
            <p:nvPr/>
          </p:nvSpPr>
          <p:spPr>
            <a:xfrm>
              <a:off x="993985" y="4846027"/>
              <a:ext cx="2921000" cy="1304546"/>
            </a:xfrm>
            <a:prstGeom prst="rect">
              <a:avLst/>
            </a:prstGeom>
            <a:noFill/>
          </p:spPr>
          <p:txBody>
            <a:bodyPr wrap="square" rtlCol="0" anchor="ctr">
              <a:normAutofit lnSpcReduction="10000"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A department that wants to promote creative and fun ways to use data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E717AB-83D7-D997-A5D6-D7AD5AB05B56}"/>
              </a:ext>
            </a:extLst>
          </p:cNvPr>
          <p:cNvGrpSpPr/>
          <p:nvPr/>
        </p:nvGrpSpPr>
        <p:grpSpPr>
          <a:xfrm>
            <a:off x="5418013" y="4355300"/>
            <a:ext cx="5450376" cy="2286000"/>
            <a:chOff x="5418013" y="4355300"/>
            <a:chExt cx="5450376" cy="2286000"/>
          </a:xfrm>
        </p:grpSpPr>
        <p:pic>
          <p:nvPicPr>
            <p:cNvPr id="11" name="Picture 10" descr="A glass with a strawberry in it&#10;&#10;Description automatically generated with low confidence">
              <a:extLst>
                <a:ext uri="{FF2B5EF4-FFF2-40B4-BE49-F238E27FC236}">
                  <a16:creationId xmlns:a16="http://schemas.microsoft.com/office/drawing/2014/main" id="{16BDA067-1BA1-CFCB-1937-B6F0DF1DB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8013" y="4355300"/>
              <a:ext cx="2921000" cy="2286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6A90DB-DA5A-877C-FDD7-1E5AAC65BF23}"/>
                </a:ext>
              </a:extLst>
            </p:cNvPr>
            <p:cNvSpPr txBox="1"/>
            <p:nvPr/>
          </p:nvSpPr>
          <p:spPr>
            <a:xfrm>
              <a:off x="7947389" y="4846027"/>
              <a:ext cx="2921000" cy="130454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A group that wants to promote fun things to craft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36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8FDAD1-CDCC-2A07-927E-99CA97B807A2}"/>
              </a:ext>
            </a:extLst>
          </p:cNvPr>
          <p:cNvGrpSpPr/>
          <p:nvPr/>
        </p:nvGrpSpPr>
        <p:grpSpPr>
          <a:xfrm>
            <a:off x="3830152" y="549052"/>
            <a:ext cx="4474949" cy="6124687"/>
            <a:chOff x="3962400" y="535348"/>
            <a:chExt cx="4474949" cy="6124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29E993-69CA-36F8-54A9-C0BA4577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0" y="624352"/>
              <a:ext cx="4410958" cy="60356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5527BE-0B92-ABBD-E251-E98691C18F96}"/>
                </a:ext>
              </a:extLst>
            </p:cNvPr>
            <p:cNvSpPr txBox="1"/>
            <p:nvPr/>
          </p:nvSpPr>
          <p:spPr>
            <a:xfrm rot="16200000">
              <a:off x="5283546" y="3481402"/>
              <a:ext cx="6099858" cy="2077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5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75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www.reddit.com</a:t>
              </a:r>
              <a:r>
                <a:rPr lang="en-US" sz="75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/r/</a:t>
              </a:r>
              <a:r>
                <a:rPr lang="en-US" sz="75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dataisbeautiful</a:t>
              </a:r>
              <a:r>
                <a:rPr lang="en-US" sz="75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/comments/</a:t>
              </a:r>
              <a:r>
                <a:rPr lang="en-US" sz="75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ixvyfw</a:t>
              </a:r>
              <a:r>
                <a:rPr lang="en-US" sz="75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</a:t>
              </a:r>
              <a:r>
                <a:rPr lang="en-US" sz="75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i_finished_my_year_long_temperature_blanket_oc</a:t>
              </a:r>
              <a:r>
                <a:rPr lang="en-US" sz="75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E498-6851-17F8-7FAA-861892B31D09}"/>
              </a:ext>
            </a:extLst>
          </p:cNvPr>
          <p:cNvSpPr/>
          <p:nvPr/>
        </p:nvSpPr>
        <p:spPr>
          <a:xfrm>
            <a:off x="304800" y="762000"/>
            <a:ext cx="5029200" cy="533400"/>
          </a:xfrm>
          <a:prstGeom prst="rect">
            <a:avLst/>
          </a:prstGeom>
          <a:solidFill>
            <a:srgbClr val="FFD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  <a:latin typeface="CCMeanwhile" panose="02000503020000020004" pitchFamily="2" charset="0"/>
              </a:rPr>
              <a:t>Meanwhile, on the internet: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14958F-8006-23A2-F3B6-67B743257D3E}"/>
              </a:ext>
            </a:extLst>
          </p:cNvPr>
          <p:cNvGrpSpPr/>
          <p:nvPr/>
        </p:nvGrpSpPr>
        <p:grpSpPr>
          <a:xfrm>
            <a:off x="8478352" y="2597521"/>
            <a:ext cx="1879194" cy="3586591"/>
            <a:chOff x="8478352" y="2597521"/>
            <a:chExt cx="1879194" cy="358659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6E2E49E-2521-5469-CA66-9792F900570B}"/>
                </a:ext>
              </a:extLst>
            </p:cNvPr>
            <p:cNvCxnSpPr>
              <a:cxnSpLocks/>
            </p:cNvCxnSpPr>
            <p:nvPr/>
          </p:nvCxnSpPr>
          <p:spPr>
            <a:xfrm>
              <a:off x="8478352" y="2736021"/>
              <a:ext cx="0" cy="3417313"/>
            </a:xfrm>
            <a:prstGeom prst="straightConnector1">
              <a:avLst/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74EFF8-C57A-CF6B-34FC-5BFF3EDE0E77}"/>
                </a:ext>
              </a:extLst>
            </p:cNvPr>
            <p:cNvSpPr txBox="1"/>
            <p:nvPr/>
          </p:nvSpPr>
          <p:spPr>
            <a:xfrm>
              <a:off x="8554552" y="2597521"/>
              <a:ext cx="1732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  <a:latin typeface="National 2" panose="020B0504030502020203" pitchFamily="34" charset="77"/>
                </a:rPr>
                <a:t>September 21, 2019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9779D9-2284-F951-CC10-1E5B136AA10D}"/>
                </a:ext>
              </a:extLst>
            </p:cNvPr>
            <p:cNvSpPr txBox="1"/>
            <p:nvPr/>
          </p:nvSpPr>
          <p:spPr>
            <a:xfrm>
              <a:off x="8554552" y="5876335"/>
              <a:ext cx="1802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  <a:latin typeface="National 2" panose="020B0504030502020203" pitchFamily="34" charset="77"/>
                </a:rPr>
                <a:t>September 20, 2020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A282C7-51BB-78E4-884F-1EE588345454}"/>
              </a:ext>
            </a:extLst>
          </p:cNvPr>
          <p:cNvGrpSpPr/>
          <p:nvPr/>
        </p:nvGrpSpPr>
        <p:grpSpPr>
          <a:xfrm>
            <a:off x="9661328" y="1028700"/>
            <a:ext cx="2505814" cy="5739898"/>
            <a:chOff x="9661328" y="1028700"/>
            <a:chExt cx="2505814" cy="5739898"/>
          </a:xfrm>
        </p:grpSpPr>
        <p:pic>
          <p:nvPicPr>
            <p:cNvPr id="1026" name="Picture 2" descr="Temperature-range-color-assignments-blanket">
              <a:extLst>
                <a:ext uri="{FF2B5EF4-FFF2-40B4-BE49-F238E27FC236}">
                  <a16:creationId xmlns:a16="http://schemas.microsoft.com/office/drawing/2014/main" id="{AB423071-7167-E036-DBB8-6EC43F96E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797" y="1295400"/>
              <a:ext cx="1479791" cy="547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8C986B-4320-3830-C1F0-B1E72FD5D054}"/>
                </a:ext>
              </a:extLst>
            </p:cNvPr>
            <p:cNvSpPr txBox="1"/>
            <p:nvPr/>
          </p:nvSpPr>
          <p:spPr>
            <a:xfrm>
              <a:off x="9661328" y="1028700"/>
              <a:ext cx="2505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1"/>
                  </a:solidFill>
                  <a:latin typeface="National 2" panose="020B0504030502020203" pitchFamily="34" charset="77"/>
                </a:rPr>
                <a:t>Color to temperature (°F)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A53F26-14BC-10D8-CF9B-C0B136E4D6D8}"/>
              </a:ext>
            </a:extLst>
          </p:cNvPr>
          <p:cNvGrpSpPr/>
          <p:nvPr/>
        </p:nvGrpSpPr>
        <p:grpSpPr>
          <a:xfrm>
            <a:off x="709994" y="2333854"/>
            <a:ext cx="5589358" cy="1095146"/>
            <a:chOff x="709994" y="2333854"/>
            <a:chExt cx="5589358" cy="109514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51FAD0F-93D5-1F56-C9CF-0D95BFB2FA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91952" y="2514600"/>
              <a:ext cx="3307400" cy="914400"/>
            </a:xfrm>
            <a:prstGeom prst="straightConnector1">
              <a:avLst/>
            </a:prstGeom>
            <a:ln w="38100">
              <a:headEnd type="oval"/>
              <a:tailEnd type="non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D32BB4-070E-F70C-3BAE-D2E8CF14EE66}"/>
                </a:ext>
              </a:extLst>
            </p:cNvPr>
            <p:cNvSpPr txBox="1"/>
            <p:nvPr/>
          </p:nvSpPr>
          <p:spPr>
            <a:xfrm>
              <a:off x="709994" y="2333854"/>
              <a:ext cx="22156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>
                  <a:solidFill>
                    <a:schemeClr val="accent1"/>
                  </a:solidFill>
                  <a:latin typeface="National 2" panose="020B0504030502020203" pitchFamily="34" charset="77"/>
                </a:rPr>
                <a:t>Daily low temperature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B061545-D490-4599-3074-F6D28B8467CC}"/>
              </a:ext>
            </a:extLst>
          </p:cNvPr>
          <p:cNvGrpSpPr/>
          <p:nvPr/>
        </p:nvGrpSpPr>
        <p:grpSpPr>
          <a:xfrm>
            <a:off x="628744" y="3615889"/>
            <a:ext cx="4363458" cy="477665"/>
            <a:chOff x="628744" y="3615889"/>
            <a:chExt cx="4363458" cy="477665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F934776-B80B-99CF-ADFC-5CAECA93C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7960" y="3615889"/>
              <a:ext cx="2064242" cy="270311"/>
            </a:xfrm>
            <a:prstGeom prst="straightConnector1">
              <a:avLst/>
            </a:prstGeom>
            <a:ln w="38100">
              <a:headEnd type="oval"/>
              <a:tailEnd type="non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CC5345-6996-D409-9240-DA84990EAF43}"/>
                </a:ext>
              </a:extLst>
            </p:cNvPr>
            <p:cNvSpPr txBox="1"/>
            <p:nvPr/>
          </p:nvSpPr>
          <p:spPr>
            <a:xfrm>
              <a:off x="628744" y="3755000"/>
              <a:ext cx="22878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>
                  <a:solidFill>
                    <a:schemeClr val="accent1"/>
                  </a:solidFill>
                  <a:latin typeface="National 2" panose="020B0504030502020203" pitchFamily="34" charset="77"/>
                </a:rPr>
                <a:t>Daily high temperature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5BA09A-D7F9-B6C0-A1EB-C21174152208}"/>
              </a:ext>
            </a:extLst>
          </p:cNvPr>
          <p:cNvGrpSpPr/>
          <p:nvPr/>
        </p:nvGrpSpPr>
        <p:grpSpPr>
          <a:xfrm>
            <a:off x="605725" y="5403714"/>
            <a:ext cx="5844349" cy="338554"/>
            <a:chOff x="605725" y="5403714"/>
            <a:chExt cx="5844349" cy="33855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21883C-0C6B-95EE-7805-2B4E79F9BA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7960" y="5542214"/>
              <a:ext cx="3522114" cy="157720"/>
            </a:xfrm>
            <a:prstGeom prst="straightConnector1">
              <a:avLst/>
            </a:prstGeom>
            <a:ln w="38100">
              <a:headEnd type="oval"/>
              <a:tailEnd type="non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293568-E5A4-414E-7EBE-08A46F739D30}"/>
                </a:ext>
              </a:extLst>
            </p:cNvPr>
            <p:cNvSpPr txBox="1"/>
            <p:nvPr/>
          </p:nvSpPr>
          <p:spPr>
            <a:xfrm>
              <a:off x="605725" y="5403714"/>
              <a:ext cx="2310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>
                  <a:solidFill>
                    <a:schemeClr val="accent1"/>
                  </a:solidFill>
                  <a:latin typeface="National 2" panose="020B0504030502020203" pitchFamily="34" charset="77"/>
                </a:rPr>
                <a:t>Proportion day to night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67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8FDAD1-CDCC-2A07-927E-99CA97B807A2}"/>
              </a:ext>
            </a:extLst>
          </p:cNvPr>
          <p:cNvGrpSpPr/>
          <p:nvPr/>
        </p:nvGrpSpPr>
        <p:grpSpPr>
          <a:xfrm>
            <a:off x="3830152" y="549052"/>
            <a:ext cx="4474949" cy="6124687"/>
            <a:chOff x="3962400" y="535348"/>
            <a:chExt cx="4474949" cy="6124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29E993-69CA-36F8-54A9-C0BA4577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0" y="624352"/>
              <a:ext cx="4410958" cy="60356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5527BE-0B92-ABBD-E251-E98691C18F96}"/>
                </a:ext>
              </a:extLst>
            </p:cNvPr>
            <p:cNvSpPr txBox="1"/>
            <p:nvPr/>
          </p:nvSpPr>
          <p:spPr>
            <a:xfrm rot="16200000">
              <a:off x="5283546" y="3481402"/>
              <a:ext cx="6099858" cy="2077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5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75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www.reddit.com</a:t>
              </a:r>
              <a:r>
                <a:rPr lang="en-US" sz="75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/r/</a:t>
              </a:r>
              <a:r>
                <a:rPr lang="en-US" sz="75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dataisbeautiful</a:t>
              </a:r>
              <a:r>
                <a:rPr lang="en-US" sz="75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/comments/</a:t>
              </a:r>
              <a:r>
                <a:rPr lang="en-US" sz="75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ixvyfw</a:t>
              </a:r>
              <a:r>
                <a:rPr lang="en-US" sz="75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</a:t>
              </a:r>
              <a:r>
                <a:rPr lang="en-US" sz="750" err="1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i_finished_my_year_long_temperature_blanket_oc</a:t>
              </a:r>
              <a:r>
                <a:rPr lang="en-US" sz="750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/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E498-6851-17F8-7FAA-861892B31D09}"/>
              </a:ext>
            </a:extLst>
          </p:cNvPr>
          <p:cNvSpPr/>
          <p:nvPr/>
        </p:nvSpPr>
        <p:spPr>
          <a:xfrm>
            <a:off x="304800" y="762000"/>
            <a:ext cx="5029200" cy="533400"/>
          </a:xfrm>
          <a:prstGeom prst="rect">
            <a:avLst/>
          </a:prstGeom>
          <a:solidFill>
            <a:srgbClr val="FFD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  <a:latin typeface="CCMeanwhile" panose="02000503020000020004" pitchFamily="2" charset="0"/>
              </a:rPr>
              <a:t>Meanwhile, on the internet: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934776-B80B-99CF-ADFC-5CAECA93C2C1}"/>
              </a:ext>
            </a:extLst>
          </p:cNvPr>
          <p:cNvCxnSpPr>
            <a:cxnSpLocks/>
          </p:cNvCxnSpPr>
          <p:nvPr/>
        </p:nvCxnSpPr>
        <p:spPr>
          <a:xfrm flipH="1">
            <a:off x="2927960" y="3615889"/>
            <a:ext cx="2064242" cy="270311"/>
          </a:xfrm>
          <a:prstGeom prst="straightConnector1">
            <a:avLst/>
          </a:prstGeom>
          <a:ln w="38100">
            <a:headEnd type="oval"/>
            <a:tailEnd type="non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1FAD0F-93D5-1F56-C9CF-0D95BFB2FA34}"/>
              </a:ext>
            </a:extLst>
          </p:cNvPr>
          <p:cNvCxnSpPr>
            <a:cxnSpLocks/>
          </p:cNvCxnSpPr>
          <p:nvPr/>
        </p:nvCxnSpPr>
        <p:spPr>
          <a:xfrm flipH="1" flipV="1">
            <a:off x="2991952" y="2514600"/>
            <a:ext cx="3307400" cy="914400"/>
          </a:xfrm>
          <a:prstGeom prst="straightConnector1">
            <a:avLst/>
          </a:prstGeom>
          <a:ln w="38100">
            <a:headEnd type="oval"/>
            <a:tailEnd type="non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1883C-0C6B-95EE-7805-2B4E79F9BA5D}"/>
              </a:ext>
            </a:extLst>
          </p:cNvPr>
          <p:cNvCxnSpPr>
            <a:cxnSpLocks/>
          </p:cNvCxnSpPr>
          <p:nvPr/>
        </p:nvCxnSpPr>
        <p:spPr>
          <a:xfrm flipH="1" flipV="1">
            <a:off x="2927960" y="5542214"/>
            <a:ext cx="3522114" cy="157720"/>
          </a:xfrm>
          <a:prstGeom prst="straightConnector1">
            <a:avLst/>
          </a:prstGeom>
          <a:ln w="38100">
            <a:headEnd type="oval"/>
            <a:tailEnd type="non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E2E49E-2521-5469-CA66-9792F900570B}"/>
              </a:ext>
            </a:extLst>
          </p:cNvPr>
          <p:cNvCxnSpPr>
            <a:cxnSpLocks/>
          </p:cNvCxnSpPr>
          <p:nvPr/>
        </p:nvCxnSpPr>
        <p:spPr>
          <a:xfrm>
            <a:off x="8478352" y="2736021"/>
            <a:ext cx="0" cy="3417313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74EFF8-C57A-CF6B-34FC-5BFF3EDE0E77}"/>
              </a:ext>
            </a:extLst>
          </p:cNvPr>
          <p:cNvSpPr txBox="1"/>
          <p:nvPr/>
        </p:nvSpPr>
        <p:spPr>
          <a:xfrm>
            <a:off x="8554552" y="2597521"/>
            <a:ext cx="1732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latin typeface="National 2" panose="020B0504030502020203" pitchFamily="34" charset="77"/>
              </a:rPr>
              <a:t>September 21, 2019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779D9-2284-F951-CC10-1E5B136AA10D}"/>
              </a:ext>
            </a:extLst>
          </p:cNvPr>
          <p:cNvSpPr txBox="1"/>
          <p:nvPr/>
        </p:nvSpPr>
        <p:spPr>
          <a:xfrm>
            <a:off x="8554552" y="5876335"/>
            <a:ext cx="1802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latin typeface="National 2" panose="020B0504030502020203" pitchFamily="34" charset="77"/>
              </a:rPr>
              <a:t>September 20, 2020</a:t>
            </a:r>
          </a:p>
        </p:txBody>
      </p:sp>
      <p:pic>
        <p:nvPicPr>
          <p:cNvPr id="1026" name="Picture 2" descr="Temperature-range-color-assignments-blanket">
            <a:extLst>
              <a:ext uri="{FF2B5EF4-FFF2-40B4-BE49-F238E27FC236}">
                <a16:creationId xmlns:a16="http://schemas.microsoft.com/office/drawing/2014/main" id="{AB423071-7167-E036-DBB8-6EC43F96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97" y="1295400"/>
            <a:ext cx="1479791" cy="54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8C986B-4320-3830-C1F0-B1E72FD5D054}"/>
              </a:ext>
            </a:extLst>
          </p:cNvPr>
          <p:cNvSpPr txBox="1"/>
          <p:nvPr/>
        </p:nvSpPr>
        <p:spPr>
          <a:xfrm>
            <a:off x="9661328" y="1028700"/>
            <a:ext cx="2505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  <a:latin typeface="National 2" panose="020B0504030502020203" pitchFamily="34" charset="77"/>
              </a:rPr>
              <a:t>Color to temperature (°F)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D32BB4-070E-F70C-3BAE-D2E8CF14EE66}"/>
              </a:ext>
            </a:extLst>
          </p:cNvPr>
          <p:cNvSpPr txBox="1"/>
          <p:nvPr/>
        </p:nvSpPr>
        <p:spPr>
          <a:xfrm>
            <a:off x="709994" y="2333854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solidFill>
                  <a:schemeClr val="accent1"/>
                </a:solidFill>
                <a:latin typeface="National 2" panose="020B0504030502020203" pitchFamily="34" charset="77"/>
              </a:rPr>
              <a:t>Daily low temperature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CC5345-6996-D409-9240-DA84990EAF43}"/>
              </a:ext>
            </a:extLst>
          </p:cNvPr>
          <p:cNvSpPr txBox="1"/>
          <p:nvPr/>
        </p:nvSpPr>
        <p:spPr>
          <a:xfrm>
            <a:off x="628744" y="3755000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solidFill>
                  <a:schemeClr val="accent1"/>
                </a:solidFill>
                <a:latin typeface="National 2" panose="020B0504030502020203" pitchFamily="34" charset="77"/>
              </a:rPr>
              <a:t>Daily high temperature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93568-E5A4-414E-7EBE-08A46F739D30}"/>
              </a:ext>
            </a:extLst>
          </p:cNvPr>
          <p:cNvSpPr txBox="1"/>
          <p:nvPr/>
        </p:nvSpPr>
        <p:spPr>
          <a:xfrm>
            <a:off x="605725" y="5403714"/>
            <a:ext cx="2310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solidFill>
                  <a:schemeClr val="accent1"/>
                </a:solidFill>
                <a:latin typeface="National 2" panose="020B0504030502020203" pitchFamily="34" charset="77"/>
              </a:rPr>
              <a:t>Proportion day to night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2C61E7-4ED1-433C-DF06-B2DE89F052A5}"/>
              </a:ext>
            </a:extLst>
          </p:cNvPr>
          <p:cNvSpPr/>
          <p:nvPr/>
        </p:nvSpPr>
        <p:spPr>
          <a:xfrm>
            <a:off x="-228600" y="-152400"/>
            <a:ext cx="12649200" cy="7239000"/>
          </a:xfrm>
          <a:prstGeom prst="rect">
            <a:avLst/>
          </a:prstGeom>
          <a:solidFill>
            <a:schemeClr val="bg1">
              <a:alpha val="860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accent1"/>
                </a:solidFill>
                <a:latin typeface="National 2 Medium" panose="020B0504030502020203" pitchFamily="34" charset="77"/>
              </a:rPr>
              <a:t>Very cool! </a:t>
            </a:r>
          </a:p>
          <a:p>
            <a:pPr algn="ctr"/>
            <a:endParaRPr lang="en-US" sz="4000">
              <a:solidFill>
                <a:schemeClr val="accent1"/>
              </a:solidFill>
              <a:latin typeface="National 2 Medium" panose="020B0504030502020203" pitchFamily="34" charset="77"/>
            </a:endParaRPr>
          </a:p>
          <a:p>
            <a:pPr algn="ctr"/>
            <a:r>
              <a:rPr lang="en-US" sz="4000">
                <a:solidFill>
                  <a:schemeClr val="accent1"/>
                </a:solidFill>
                <a:latin typeface="National 2 Medium" panose="020B0504030502020203" pitchFamily="34" charset="77"/>
              </a:rPr>
              <a:t>But needs more library…</a:t>
            </a:r>
          </a:p>
        </p:txBody>
      </p:sp>
    </p:spTree>
    <p:extLst>
      <p:ext uri="{BB962C8B-B14F-4D97-AF65-F5344CB8AC3E}">
        <p14:creationId xmlns:p14="http://schemas.microsoft.com/office/powerpoint/2010/main" val="13579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3301986A-29C3-B229-3477-BD9DE8B1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That got us thinking…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9E8E4-CD64-79BA-DD89-32B0DDED79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5F3D9-BD63-AFF5-0BFC-528B29BF30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D7463-B5E0-88B0-467D-A0E5944517BF}"/>
              </a:ext>
            </a:extLst>
          </p:cNvPr>
          <p:cNvGrpSpPr/>
          <p:nvPr/>
        </p:nvGrpSpPr>
        <p:grpSpPr>
          <a:xfrm>
            <a:off x="2000907" y="2879562"/>
            <a:ext cx="8190186" cy="3326988"/>
            <a:chOff x="2971800" y="3607212"/>
            <a:chExt cx="6626772" cy="25649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D836CD-9F3F-8C69-72EC-DC06ACBC31B7}"/>
                </a:ext>
              </a:extLst>
            </p:cNvPr>
            <p:cNvGrpSpPr/>
            <p:nvPr/>
          </p:nvGrpSpPr>
          <p:grpSpPr>
            <a:xfrm>
              <a:off x="2971800" y="3607212"/>
              <a:ext cx="6626772" cy="2133188"/>
              <a:chOff x="2971800" y="3607212"/>
              <a:chExt cx="6626772" cy="2133188"/>
            </a:xfrm>
          </p:grpSpPr>
          <p:pic>
            <p:nvPicPr>
              <p:cNvPr id="9" name="Picture 8" descr="A picture containing cat, mammal, domestic cat, white&#10;&#10;Description automatically generated">
                <a:extLst>
                  <a:ext uri="{FF2B5EF4-FFF2-40B4-BE49-F238E27FC236}">
                    <a16:creationId xmlns:a16="http://schemas.microsoft.com/office/drawing/2014/main" id="{B61DC8EE-0672-FF1B-E411-FCF56BC1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14800" y="3607212"/>
                <a:ext cx="3215544" cy="2133188"/>
              </a:xfrm>
              <a:prstGeom prst="rect">
                <a:avLst/>
              </a:prstGeom>
            </p:spPr>
          </p:pic>
          <p:pic>
            <p:nvPicPr>
              <p:cNvPr id="7" name="Picture 6" descr="A cat with yellow eyes&#10;&#10;Description automatically generated with medium confidence">
                <a:extLst>
                  <a:ext uri="{FF2B5EF4-FFF2-40B4-BE49-F238E27FC236}">
                    <a16:creationId xmlns:a16="http://schemas.microsoft.com/office/drawing/2014/main" id="{20C4E260-CCB5-D161-97C6-8FFBC00E0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763" y="3644117"/>
                <a:ext cx="3995678" cy="2096283"/>
              </a:xfrm>
              <a:prstGeom prst="rect">
                <a:avLst/>
              </a:prstGeom>
            </p:spPr>
          </p:pic>
          <p:pic>
            <p:nvPicPr>
              <p:cNvPr id="11" name="Picture 10" descr="A cat with green eyes&#10;&#10;Description automatically generated with medium confidence">
                <a:extLst>
                  <a:ext uri="{FF2B5EF4-FFF2-40B4-BE49-F238E27FC236}">
                    <a16:creationId xmlns:a16="http://schemas.microsoft.com/office/drawing/2014/main" id="{C04788B6-117A-2055-5A9C-B726AB698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2602" y="3790538"/>
                <a:ext cx="2595970" cy="1949862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cat, mammal, domestic cat, indoor&#10;&#10;Description automatically generated">
                <a:extLst>
                  <a:ext uri="{FF2B5EF4-FFF2-40B4-BE49-F238E27FC236}">
                    <a16:creationId xmlns:a16="http://schemas.microsoft.com/office/drawing/2014/main" id="{18A32552-C2B7-D8F4-D175-0BE7BE93A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1800" y="3733800"/>
                <a:ext cx="3810000" cy="20066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609B17-8E75-81BB-8F56-D8AF847E72BD}"/>
                </a:ext>
              </a:extLst>
            </p:cNvPr>
            <p:cNvSpPr txBox="1"/>
            <p:nvPr/>
          </p:nvSpPr>
          <p:spPr>
            <a:xfrm>
              <a:off x="5041095" y="5750097"/>
              <a:ext cx="2488182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6">
                      <a:lumMod val="75000"/>
                    </a:schemeClr>
                  </a:solidFill>
                  <a:latin typeface="National 2" panose="020B0504030502020203" pitchFamily="34" charset="77"/>
                </a:rPr>
                <a:t>(scene re-enacted)</a:t>
              </a:r>
            </a:p>
          </p:txBody>
        </p:sp>
      </p:grp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7E21A38-F3DB-E1F4-1599-2932E2F5F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036" y="776036"/>
            <a:ext cx="1205164" cy="1205164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BE75567-4FFF-355D-97DE-9EC46122A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1219200"/>
            <a:ext cx="1205164" cy="1205164"/>
          </a:xfrm>
          <a:prstGeom prst="rect">
            <a:avLst/>
          </a:prstGeom>
        </p:spPr>
      </p:pic>
      <p:pic>
        <p:nvPicPr>
          <p:cNvPr id="12" name="Picture 11" descr="A group of colorful spherical objects&#10;&#10;Description automatically generated with low confidence">
            <a:extLst>
              <a:ext uri="{FF2B5EF4-FFF2-40B4-BE49-F238E27FC236}">
                <a16:creationId xmlns:a16="http://schemas.microsoft.com/office/drawing/2014/main" id="{526FFCDF-52A9-1B21-49C7-E74B4D933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539" y="1111250"/>
            <a:ext cx="1590661" cy="10985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25BBFFD-252B-E093-5F14-DD98FB5C49D2}"/>
              </a:ext>
            </a:extLst>
          </p:cNvPr>
          <p:cNvGrpSpPr/>
          <p:nvPr/>
        </p:nvGrpSpPr>
        <p:grpSpPr>
          <a:xfrm>
            <a:off x="4841564" y="391817"/>
            <a:ext cx="7154631" cy="3091496"/>
            <a:chOff x="4841564" y="391817"/>
            <a:chExt cx="7154631" cy="3091496"/>
          </a:xfrm>
        </p:grpSpPr>
        <p:sp>
          <p:nvSpPr>
            <p:cNvPr id="21" name="Cloud Callout 20">
              <a:extLst>
                <a:ext uri="{FF2B5EF4-FFF2-40B4-BE49-F238E27FC236}">
                  <a16:creationId xmlns:a16="http://schemas.microsoft.com/office/drawing/2014/main" id="{98A6BEC4-5BD1-5DD6-F436-A98E28D22711}"/>
                </a:ext>
              </a:extLst>
            </p:cNvPr>
            <p:cNvSpPr/>
            <p:nvPr/>
          </p:nvSpPr>
          <p:spPr>
            <a:xfrm rot="575873">
              <a:off x="5572600" y="391817"/>
              <a:ext cx="6423595" cy="2601845"/>
            </a:xfrm>
            <a:prstGeom prst="cloud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124ADE0-B228-1C75-62F1-E5C07A16F578}"/>
                </a:ext>
              </a:extLst>
            </p:cNvPr>
            <p:cNvSpPr/>
            <p:nvPr/>
          </p:nvSpPr>
          <p:spPr>
            <a:xfrm>
              <a:off x="6396132" y="2468697"/>
              <a:ext cx="344905" cy="3466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D849219-5748-0BBD-03DA-F5419217D708}"/>
                </a:ext>
              </a:extLst>
            </p:cNvPr>
            <p:cNvSpPr/>
            <p:nvPr/>
          </p:nvSpPr>
          <p:spPr>
            <a:xfrm>
              <a:off x="6235382" y="2660841"/>
              <a:ext cx="289415" cy="29090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14312A-A6D2-82A8-586D-4DBA69F5A920}"/>
                </a:ext>
              </a:extLst>
            </p:cNvPr>
            <p:cNvSpPr/>
            <p:nvPr/>
          </p:nvSpPr>
          <p:spPr>
            <a:xfrm>
              <a:off x="6109428" y="2857421"/>
              <a:ext cx="200197" cy="201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D91212-C916-D014-5204-BE30A0A24A9A}"/>
                </a:ext>
              </a:extLst>
            </p:cNvPr>
            <p:cNvSpPr/>
            <p:nvPr/>
          </p:nvSpPr>
          <p:spPr>
            <a:xfrm>
              <a:off x="5770279" y="2364541"/>
              <a:ext cx="344905" cy="3466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07B5B5-2485-E216-2DA2-512E8175362F}"/>
                </a:ext>
              </a:extLst>
            </p:cNvPr>
            <p:cNvSpPr/>
            <p:nvPr/>
          </p:nvSpPr>
          <p:spPr>
            <a:xfrm>
              <a:off x="5261312" y="2597681"/>
              <a:ext cx="289415" cy="29090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BE3715-F31D-992A-D481-DC537CC26F19}"/>
                </a:ext>
              </a:extLst>
            </p:cNvPr>
            <p:cNvSpPr/>
            <p:nvPr/>
          </p:nvSpPr>
          <p:spPr>
            <a:xfrm>
              <a:off x="4841564" y="2826817"/>
              <a:ext cx="200197" cy="201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995B2D9-5CCF-C664-2DE5-313C4C8D0FB9}"/>
                </a:ext>
              </a:extLst>
            </p:cNvPr>
            <p:cNvSpPr/>
            <p:nvPr/>
          </p:nvSpPr>
          <p:spPr>
            <a:xfrm>
              <a:off x="10232888" y="2888586"/>
              <a:ext cx="344905" cy="3466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5F79C47-4BD2-DCD3-3792-1E933F3064C2}"/>
                </a:ext>
              </a:extLst>
            </p:cNvPr>
            <p:cNvSpPr/>
            <p:nvPr/>
          </p:nvSpPr>
          <p:spPr>
            <a:xfrm>
              <a:off x="10072209" y="3089042"/>
              <a:ext cx="289415" cy="29090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8D3F2EE-324B-A3E4-8557-DE5A5742B07E}"/>
                </a:ext>
              </a:extLst>
            </p:cNvPr>
            <p:cNvSpPr/>
            <p:nvPr/>
          </p:nvSpPr>
          <p:spPr>
            <a:xfrm>
              <a:off x="9916941" y="3282085"/>
              <a:ext cx="200197" cy="201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550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A87115-2043-265F-FAEC-AAF645C6AA6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Numerical data</a:t>
            </a:r>
          </a:p>
          <a:p>
            <a:r>
              <a:rPr lang="en-US" dirty="0"/>
              <a:t>Sampled daily</a:t>
            </a:r>
          </a:p>
          <a:p>
            <a:r>
              <a:rPr lang="en-US" dirty="0"/>
              <a:t>Changes in interesting patterns</a:t>
            </a:r>
          </a:p>
          <a:p>
            <a:r>
              <a:rPr lang="en-US" dirty="0"/>
              <a:t>Meaningful to a large audience</a:t>
            </a:r>
          </a:p>
          <a:p>
            <a:r>
              <a:rPr lang="en-US" dirty="0"/>
              <a:t>Collections data by subject? </a:t>
            </a:r>
            <a:r>
              <a:rPr lang="en-US"/>
              <a:t>By floor? By library?</a:t>
            </a:r>
          </a:p>
          <a:p>
            <a:pPr marL="0" indent="0" algn="ctr">
              <a:buNone/>
            </a:pPr>
            <a:r>
              <a:rPr lang="en-US" dirty="0"/>
              <a:t>📚 The number of items checked out each day! 📚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E1B69-ED06-6D30-161D-9FB0B48E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need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9A8C5-0F92-DCA8-4308-A5CBE288DF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The Fibery Library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CB607-9D08-DDC2-C413-F9E81D6E27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54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0</TotalTime>
  <Words>700</Words>
  <Application>Microsoft Macintosh PowerPoint</Application>
  <PresentationFormat>Widescreen</PresentationFormat>
  <Paragraphs>236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CCMeanwhile</vt:lpstr>
      <vt:lpstr>National 2</vt:lpstr>
      <vt:lpstr>National 2 Medium</vt:lpstr>
      <vt:lpstr>Dartmouth</vt:lpstr>
      <vt:lpstr>PowerPoint Presentation</vt:lpstr>
      <vt:lpstr>The Fibery Library Data meets Crafting</vt:lpstr>
      <vt:lpstr>Before we begin, some notes: </vt:lpstr>
      <vt:lpstr>Makers' Meetup </vt:lpstr>
      <vt:lpstr>Research Data Services </vt:lpstr>
      <vt:lpstr>PowerPoint Presentation</vt:lpstr>
      <vt:lpstr>PowerPoint Presentation</vt:lpstr>
      <vt:lpstr>That got us thinking…</vt:lpstr>
      <vt:lpstr>What we need</vt:lpstr>
      <vt:lpstr>The raw data (thank you Danada!)</vt:lpstr>
      <vt:lpstr>A basic line plot of the staff’s checkouts </vt:lpstr>
      <vt:lpstr>A slightly less boring bar chart</vt:lpstr>
      <vt:lpstr>High number of checkouts is a ”hot” day</vt:lpstr>
      <vt:lpstr>Give each patron group their own color scheme</vt:lpstr>
      <vt:lpstr>Wait, this one is boring…</vt:lpstr>
      <vt:lpstr>Mapping the number of checkouts to a color</vt:lpstr>
      <vt:lpstr>Mapping the number of checkouts to a color</vt:lpstr>
      <vt:lpstr>The whole set</vt:lpstr>
      <vt:lpstr>What we've done</vt:lpstr>
      <vt:lpstr>What you need to do </vt:lpstr>
      <vt:lpstr>Outcomes and Future Projects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44</cp:revision>
  <cp:lastPrinted>2018-02-22T17:02:12Z</cp:lastPrinted>
  <dcterms:created xsi:type="dcterms:W3CDTF">2023-03-23T17:53:54Z</dcterms:created>
  <dcterms:modified xsi:type="dcterms:W3CDTF">2023-03-29T13:22:55Z</dcterms:modified>
  <cp:category/>
</cp:coreProperties>
</file>